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35" r:id="rId2"/>
    <p:sldMasterId id="2147483763" r:id="rId3"/>
  </p:sldMasterIdLst>
  <p:notesMasterIdLst>
    <p:notesMasterId r:id="rId49"/>
  </p:notesMasterIdLst>
  <p:handoutMasterIdLst>
    <p:handoutMasterId r:id="rId50"/>
  </p:handoutMasterIdLst>
  <p:sldIdLst>
    <p:sldId id="641" r:id="rId4"/>
    <p:sldId id="642" r:id="rId5"/>
    <p:sldId id="671" r:id="rId6"/>
    <p:sldId id="674" r:id="rId7"/>
    <p:sldId id="675" r:id="rId8"/>
    <p:sldId id="676" r:id="rId9"/>
    <p:sldId id="703" r:id="rId10"/>
    <p:sldId id="704" r:id="rId11"/>
    <p:sldId id="677" r:id="rId12"/>
    <p:sldId id="679" r:id="rId13"/>
    <p:sldId id="680" r:id="rId14"/>
    <p:sldId id="682" r:id="rId15"/>
    <p:sldId id="673" r:id="rId16"/>
    <p:sldId id="684" r:id="rId17"/>
    <p:sldId id="685" r:id="rId18"/>
    <p:sldId id="686" r:id="rId19"/>
    <p:sldId id="687" r:id="rId20"/>
    <p:sldId id="688" r:id="rId21"/>
    <p:sldId id="719" r:id="rId22"/>
    <p:sldId id="689" r:id="rId23"/>
    <p:sldId id="690" r:id="rId24"/>
    <p:sldId id="691" r:id="rId25"/>
    <p:sldId id="696" r:id="rId26"/>
    <p:sldId id="693" r:id="rId27"/>
    <p:sldId id="694" r:id="rId28"/>
    <p:sldId id="695" r:id="rId29"/>
    <p:sldId id="697" r:id="rId30"/>
    <p:sldId id="706" r:id="rId31"/>
    <p:sldId id="708" r:id="rId32"/>
    <p:sldId id="700" r:id="rId33"/>
    <p:sldId id="702" r:id="rId34"/>
    <p:sldId id="707" r:id="rId35"/>
    <p:sldId id="643" r:id="rId36"/>
    <p:sldId id="716" r:id="rId37"/>
    <p:sldId id="717" r:id="rId38"/>
    <p:sldId id="718" r:id="rId39"/>
    <p:sldId id="650" r:id="rId40"/>
    <p:sldId id="715" r:id="rId41"/>
    <p:sldId id="710" r:id="rId42"/>
    <p:sldId id="711" r:id="rId43"/>
    <p:sldId id="712" r:id="rId44"/>
    <p:sldId id="709" r:id="rId45"/>
    <p:sldId id="713" r:id="rId46"/>
    <p:sldId id="714" r:id="rId47"/>
    <p:sldId id="720" r:id="rId48"/>
  </p:sldIdLst>
  <p:sldSz cx="12192000" cy="6858000"/>
  <p:notesSz cx="6858000" cy="9144000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  <p15:guide id="3" pos="3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8EE9"/>
    <a:srgbClr val="404040"/>
    <a:srgbClr val="A6A6A6"/>
    <a:srgbClr val="7E7F7E"/>
    <a:srgbClr val="262526"/>
    <a:srgbClr val="5D2176"/>
    <a:srgbClr val="595959"/>
    <a:srgbClr val="118CE7"/>
    <a:srgbClr val="0E91EE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6" autoAdjust="0"/>
    <p:restoredTop sz="96853" autoAdjust="0"/>
  </p:normalViewPr>
  <p:slideViewPr>
    <p:cSldViewPr snapToGrid="0" snapToObjects="1">
      <p:cViewPr varScale="1">
        <p:scale>
          <a:sx n="99" d="100"/>
          <a:sy n="99" d="100"/>
        </p:scale>
        <p:origin x="-324" y="-84"/>
      </p:cViewPr>
      <p:guideLst>
        <p:guide orient="horz"/>
        <p:guide pos="3840"/>
        <p:guide pos="35"/>
      </p:guideLst>
    </p:cSldViewPr>
  </p:slideViewPr>
  <p:outlineViewPr>
    <p:cViewPr>
      <p:scale>
        <a:sx n="33" d="100"/>
        <a:sy n="33" d="100"/>
      </p:scale>
      <p:origin x="0" y="-96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19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01B09171-CA6B-48EB-B608-E4163EFE347A}" type="presOf" srcId="{CF689DB1-88A8-4EDE-BE04-404DB9ECB146}" destId="{9EFED49A-6198-4372-972D-57F38346FCA5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3478AAAD-349F-4FE2-8117-C78A315CFEF5}" type="presOf" srcId="{D3702040-8BB4-4110-A589-5F7669337733}" destId="{53D47535-14B7-4C74-8EED-4045C1B8342B}" srcOrd="0" destOrd="0" presId="urn:microsoft.com/office/officeart/2005/8/layout/chevron1"/>
    <dgm:cxn modelId="{2A005EA4-D7C0-471C-BA80-01F74DA52806}" type="presOf" srcId="{D71EB11B-EC0E-473D-B18C-F15F934F13E9}" destId="{92AC8D5B-9BA5-433C-9C9F-C37FF7B9E799}" srcOrd="0" destOrd="0" presId="urn:microsoft.com/office/officeart/2005/8/layout/chevron1"/>
    <dgm:cxn modelId="{B46F2039-9FD8-4B32-92E1-090061BDFC7E}" type="presOf" srcId="{A5BD598F-3D98-4F9D-88BC-C65690AFB2C3}" destId="{F90DD71A-8A92-454E-B73E-1A9184052623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CC0BB12A-053B-491C-9BCA-47067BD763C6}" type="presOf" srcId="{74855B52-FCC0-410F-B1EE-2E7C453076E1}" destId="{F9866CBE-FDE6-46BC-80D6-53A99905EB76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49D57CBD-0EB7-47D1-841C-BC7F1730192E}" type="presOf" srcId="{D00EFF08-12FC-484D-A62D-C20F9F7047C4}" destId="{F8C65934-B8FD-4281-B509-0EEF3B111F76}" srcOrd="0" destOrd="0" presId="urn:microsoft.com/office/officeart/2005/8/layout/chevron1"/>
    <dgm:cxn modelId="{5202B917-3CF8-4553-A069-14B9B6B3BBCF}" type="presOf" srcId="{0CBAC5AC-DBB7-4AE9-A84A-154ACC12E0FC}" destId="{0B078EDC-6B47-4F84-AF5F-1DBD2D057E60}" srcOrd="0" destOrd="0" presId="urn:microsoft.com/office/officeart/2005/8/layout/chevron1"/>
    <dgm:cxn modelId="{3BB772B3-F13B-4112-BC7B-62625B741A6C}" type="presOf" srcId="{E44AE163-14EC-4457-B90F-AE83C99A7A39}" destId="{C99B9B1F-6483-45C8-AD6A-DDFC8F225980}" srcOrd="0" destOrd="0" presId="urn:microsoft.com/office/officeart/2005/8/layout/chevron1"/>
    <dgm:cxn modelId="{51E9D663-A458-436E-ACFE-F26B2A6948BD}" type="presOf" srcId="{D88984D0-6F2A-40EE-8F2F-8771BF0BD511}" destId="{61AEF35B-FFF6-4C0A-B46D-243F609C4708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17F8BC5-623D-463E-A153-FBA5B3BE8CC7}" type="presParOf" srcId="{F9866CBE-FDE6-46BC-80D6-53A99905EB76}" destId="{0B078EDC-6B47-4F84-AF5F-1DBD2D057E60}" srcOrd="0" destOrd="0" presId="urn:microsoft.com/office/officeart/2005/8/layout/chevron1"/>
    <dgm:cxn modelId="{6D6F54B8-06FA-4200-9958-279EFDA8E612}" type="presParOf" srcId="{F9866CBE-FDE6-46BC-80D6-53A99905EB76}" destId="{936C0BF3-B2CF-4E8E-A66F-EA77E6B7B987}" srcOrd="1" destOrd="0" presId="urn:microsoft.com/office/officeart/2005/8/layout/chevron1"/>
    <dgm:cxn modelId="{66775E02-3873-4ABF-A1A0-1D9386256C8C}" type="presParOf" srcId="{F9866CBE-FDE6-46BC-80D6-53A99905EB76}" destId="{F90DD71A-8A92-454E-B73E-1A9184052623}" srcOrd="2" destOrd="0" presId="urn:microsoft.com/office/officeart/2005/8/layout/chevron1"/>
    <dgm:cxn modelId="{F611651E-0055-4AAC-8B2B-359F59607543}" type="presParOf" srcId="{F9866CBE-FDE6-46BC-80D6-53A99905EB76}" destId="{B313B066-67A0-4720-B195-877219D25CCE}" srcOrd="3" destOrd="0" presId="urn:microsoft.com/office/officeart/2005/8/layout/chevron1"/>
    <dgm:cxn modelId="{3A3C86B0-7507-4696-AA7B-99BA235FB8B5}" type="presParOf" srcId="{F9866CBE-FDE6-46BC-80D6-53A99905EB76}" destId="{9EFED49A-6198-4372-972D-57F38346FCA5}" srcOrd="4" destOrd="0" presId="urn:microsoft.com/office/officeart/2005/8/layout/chevron1"/>
    <dgm:cxn modelId="{A22F2E6C-18DA-41C6-B198-AAD6C2B089E1}" type="presParOf" srcId="{F9866CBE-FDE6-46BC-80D6-53A99905EB76}" destId="{73BCD100-5EDA-4D09-864F-08CA764BD212}" srcOrd="5" destOrd="0" presId="urn:microsoft.com/office/officeart/2005/8/layout/chevron1"/>
    <dgm:cxn modelId="{E448CB86-A48C-43DC-960F-86CB5076C8DE}" type="presParOf" srcId="{F9866CBE-FDE6-46BC-80D6-53A99905EB76}" destId="{F8C65934-B8FD-4281-B509-0EEF3B111F76}" srcOrd="6" destOrd="0" presId="urn:microsoft.com/office/officeart/2005/8/layout/chevron1"/>
    <dgm:cxn modelId="{8BF46C52-DA07-488D-92DC-867852E7E999}" type="presParOf" srcId="{F9866CBE-FDE6-46BC-80D6-53A99905EB76}" destId="{39AD188A-A3A3-49D4-A4B7-5FDBC0AD083B}" srcOrd="7" destOrd="0" presId="urn:microsoft.com/office/officeart/2005/8/layout/chevron1"/>
    <dgm:cxn modelId="{310A38F6-E49A-4F0E-AB26-6A807A115FBE}" type="presParOf" srcId="{F9866CBE-FDE6-46BC-80D6-53A99905EB76}" destId="{61AEF35B-FFF6-4C0A-B46D-243F609C4708}" srcOrd="8" destOrd="0" presId="urn:microsoft.com/office/officeart/2005/8/layout/chevron1"/>
    <dgm:cxn modelId="{5C242BA1-0F9F-4DE9-9B72-6C831BA3F18B}" type="presParOf" srcId="{F9866CBE-FDE6-46BC-80D6-53A99905EB76}" destId="{14A2D524-E4F1-4259-B2CE-C48FBF32AF28}" srcOrd="9" destOrd="0" presId="urn:microsoft.com/office/officeart/2005/8/layout/chevron1"/>
    <dgm:cxn modelId="{F25A021D-BC44-4E7C-B9E9-A91D04F67EB9}" type="presParOf" srcId="{F9866CBE-FDE6-46BC-80D6-53A99905EB76}" destId="{C99B9B1F-6483-45C8-AD6A-DDFC8F225980}" srcOrd="10" destOrd="0" presId="urn:microsoft.com/office/officeart/2005/8/layout/chevron1"/>
    <dgm:cxn modelId="{87C726C5-FA04-457C-BE0A-6BC1EB06FAA9}" type="presParOf" srcId="{F9866CBE-FDE6-46BC-80D6-53A99905EB76}" destId="{8A829024-1CB3-43D6-8422-611702FD391E}" srcOrd="11" destOrd="0" presId="urn:microsoft.com/office/officeart/2005/8/layout/chevron1"/>
    <dgm:cxn modelId="{43DE2A47-C1BD-4123-8A3E-3FFC2CB243B4}" type="presParOf" srcId="{F9866CBE-FDE6-46BC-80D6-53A99905EB76}" destId="{92AC8D5B-9BA5-433C-9C9F-C37FF7B9E799}" srcOrd="12" destOrd="0" presId="urn:microsoft.com/office/officeart/2005/8/layout/chevron1"/>
    <dgm:cxn modelId="{C06B7F53-541B-4CA8-921B-F87B77E54CA0}" type="presParOf" srcId="{F9866CBE-FDE6-46BC-80D6-53A99905EB76}" destId="{7EFB2810-9BB7-407C-ADC6-A49703F20EF5}" srcOrd="13" destOrd="0" presId="urn:microsoft.com/office/officeart/2005/8/layout/chevron1"/>
    <dgm:cxn modelId="{3849D4B4-4118-4122-82A3-3FB04F459C48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FAA606C2-4EDF-4AA4-B2DB-D7D0CCF27D9E}" type="presOf" srcId="{D00EFF08-12FC-484D-A62D-C20F9F7047C4}" destId="{F8C65934-B8FD-4281-B509-0EEF3B111F76}" srcOrd="0" destOrd="0" presId="urn:microsoft.com/office/officeart/2005/8/layout/chevron1"/>
    <dgm:cxn modelId="{550A5C90-029C-4373-94D4-D50AC1A3F2D2}" type="presOf" srcId="{D3702040-8BB4-4110-A589-5F7669337733}" destId="{53D47535-14B7-4C74-8EED-4045C1B8342B}" srcOrd="0" destOrd="0" presId="urn:microsoft.com/office/officeart/2005/8/layout/chevron1"/>
    <dgm:cxn modelId="{6D1AA6A8-357A-42B3-B2CE-98AD7444EC6C}" type="presOf" srcId="{A5BD598F-3D98-4F9D-88BC-C65690AFB2C3}" destId="{F90DD71A-8A92-454E-B73E-1A9184052623}" srcOrd="0" destOrd="0" presId="urn:microsoft.com/office/officeart/2005/8/layout/chevron1"/>
    <dgm:cxn modelId="{370B7F40-B189-4A46-B9B8-2938C81AB1E3}" type="presOf" srcId="{D88984D0-6F2A-40EE-8F2F-8771BF0BD511}" destId="{61AEF35B-FFF6-4C0A-B46D-243F609C4708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B468DBD-2F37-4F0D-8457-ECB1A93B81B0}" type="presOf" srcId="{74855B52-FCC0-410F-B1EE-2E7C453076E1}" destId="{F9866CBE-FDE6-46BC-80D6-53A99905EB76}" srcOrd="0" destOrd="0" presId="urn:microsoft.com/office/officeart/2005/8/layout/chevron1"/>
    <dgm:cxn modelId="{9EF7CC40-7A56-47CF-98F1-989B31C5E250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C20B8327-A763-479D-B11D-B89CF3899236}" type="presOf" srcId="{0CBAC5AC-DBB7-4AE9-A84A-154ACC12E0FC}" destId="{0B078EDC-6B47-4F84-AF5F-1DBD2D057E60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3681A7D-8419-4C75-A3A9-14D713CF5249}" type="presOf" srcId="{D71EB11B-EC0E-473D-B18C-F15F934F13E9}" destId="{92AC8D5B-9BA5-433C-9C9F-C37FF7B9E799}" srcOrd="0" destOrd="0" presId="urn:microsoft.com/office/officeart/2005/8/layout/chevron1"/>
    <dgm:cxn modelId="{55EC0A08-6233-4741-8BC2-023E0187548C}" type="presOf" srcId="{E44AE163-14EC-4457-B90F-AE83C99A7A39}" destId="{C99B9B1F-6483-45C8-AD6A-DDFC8F225980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D6F72F42-AED7-4321-983C-699B10440A49}" type="presParOf" srcId="{F9866CBE-FDE6-46BC-80D6-53A99905EB76}" destId="{0B078EDC-6B47-4F84-AF5F-1DBD2D057E60}" srcOrd="0" destOrd="0" presId="urn:microsoft.com/office/officeart/2005/8/layout/chevron1"/>
    <dgm:cxn modelId="{DEF9F67E-860D-41E4-BD16-6BF6B47DF49F}" type="presParOf" srcId="{F9866CBE-FDE6-46BC-80D6-53A99905EB76}" destId="{936C0BF3-B2CF-4E8E-A66F-EA77E6B7B987}" srcOrd="1" destOrd="0" presId="urn:microsoft.com/office/officeart/2005/8/layout/chevron1"/>
    <dgm:cxn modelId="{58566E5C-66FA-49FD-AB2A-FD874417C7A0}" type="presParOf" srcId="{F9866CBE-FDE6-46BC-80D6-53A99905EB76}" destId="{F90DD71A-8A92-454E-B73E-1A9184052623}" srcOrd="2" destOrd="0" presId="urn:microsoft.com/office/officeart/2005/8/layout/chevron1"/>
    <dgm:cxn modelId="{B45C6B53-1625-438B-BD55-7DA47575BF5E}" type="presParOf" srcId="{F9866CBE-FDE6-46BC-80D6-53A99905EB76}" destId="{B313B066-67A0-4720-B195-877219D25CCE}" srcOrd="3" destOrd="0" presId="urn:microsoft.com/office/officeart/2005/8/layout/chevron1"/>
    <dgm:cxn modelId="{A8FDB5D2-0D07-4078-87DC-AC76DF4B0A54}" type="presParOf" srcId="{F9866CBE-FDE6-46BC-80D6-53A99905EB76}" destId="{9EFED49A-6198-4372-972D-57F38346FCA5}" srcOrd="4" destOrd="0" presId="urn:microsoft.com/office/officeart/2005/8/layout/chevron1"/>
    <dgm:cxn modelId="{A7CA4E8C-13C2-4E03-815F-9375C720BD44}" type="presParOf" srcId="{F9866CBE-FDE6-46BC-80D6-53A99905EB76}" destId="{73BCD100-5EDA-4D09-864F-08CA764BD212}" srcOrd="5" destOrd="0" presId="urn:microsoft.com/office/officeart/2005/8/layout/chevron1"/>
    <dgm:cxn modelId="{1557EF9B-C762-4C4E-8D50-4652B00622F7}" type="presParOf" srcId="{F9866CBE-FDE6-46BC-80D6-53A99905EB76}" destId="{F8C65934-B8FD-4281-B509-0EEF3B111F76}" srcOrd="6" destOrd="0" presId="urn:microsoft.com/office/officeart/2005/8/layout/chevron1"/>
    <dgm:cxn modelId="{6CE0C6E6-AAAA-486B-91DE-05F664C60D2F}" type="presParOf" srcId="{F9866CBE-FDE6-46BC-80D6-53A99905EB76}" destId="{39AD188A-A3A3-49D4-A4B7-5FDBC0AD083B}" srcOrd="7" destOrd="0" presId="urn:microsoft.com/office/officeart/2005/8/layout/chevron1"/>
    <dgm:cxn modelId="{D7932C2B-DA14-4C45-AA80-B4C771D30A01}" type="presParOf" srcId="{F9866CBE-FDE6-46BC-80D6-53A99905EB76}" destId="{61AEF35B-FFF6-4C0A-B46D-243F609C4708}" srcOrd="8" destOrd="0" presId="urn:microsoft.com/office/officeart/2005/8/layout/chevron1"/>
    <dgm:cxn modelId="{72F37D1D-C3DF-4560-997C-0CC6CBFDB993}" type="presParOf" srcId="{F9866CBE-FDE6-46BC-80D6-53A99905EB76}" destId="{14A2D524-E4F1-4259-B2CE-C48FBF32AF28}" srcOrd="9" destOrd="0" presId="urn:microsoft.com/office/officeart/2005/8/layout/chevron1"/>
    <dgm:cxn modelId="{F2453590-1479-4955-AEC8-B7D3BFDB94C4}" type="presParOf" srcId="{F9866CBE-FDE6-46BC-80D6-53A99905EB76}" destId="{C99B9B1F-6483-45C8-AD6A-DDFC8F225980}" srcOrd="10" destOrd="0" presId="urn:microsoft.com/office/officeart/2005/8/layout/chevron1"/>
    <dgm:cxn modelId="{0EC7EB13-4F62-4142-9B15-A058EE0F325B}" type="presParOf" srcId="{F9866CBE-FDE6-46BC-80D6-53A99905EB76}" destId="{8A829024-1CB3-43D6-8422-611702FD391E}" srcOrd="11" destOrd="0" presId="urn:microsoft.com/office/officeart/2005/8/layout/chevron1"/>
    <dgm:cxn modelId="{15E429C1-5054-405E-B2B6-BA2AB05BC183}" type="presParOf" srcId="{F9866CBE-FDE6-46BC-80D6-53A99905EB76}" destId="{92AC8D5B-9BA5-433C-9C9F-C37FF7B9E799}" srcOrd="12" destOrd="0" presId="urn:microsoft.com/office/officeart/2005/8/layout/chevron1"/>
    <dgm:cxn modelId="{E6B8B104-066D-4186-8F45-79C2763342A2}" type="presParOf" srcId="{F9866CBE-FDE6-46BC-80D6-53A99905EB76}" destId="{7EFB2810-9BB7-407C-ADC6-A49703F20EF5}" srcOrd="13" destOrd="0" presId="urn:microsoft.com/office/officeart/2005/8/layout/chevron1"/>
    <dgm:cxn modelId="{3CDE29E3-F255-4A95-B5F6-0568089ECA93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E9C180E7-8F52-4F35-8EE9-63FAB338FB34}" type="presOf" srcId="{A5BD598F-3D98-4F9D-88BC-C65690AFB2C3}" destId="{F90DD71A-8A92-454E-B73E-1A9184052623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2C792AAB-55B4-4BEC-94EB-D98DE597938E}" type="presOf" srcId="{E44AE163-14EC-4457-B90F-AE83C99A7A39}" destId="{C99B9B1F-6483-45C8-AD6A-DDFC8F225980}" srcOrd="0" destOrd="0" presId="urn:microsoft.com/office/officeart/2005/8/layout/chevron1"/>
    <dgm:cxn modelId="{B070222B-7F79-4C27-ACFC-073B8A497917}" type="presOf" srcId="{D71EB11B-EC0E-473D-B18C-F15F934F13E9}" destId="{92AC8D5B-9BA5-433C-9C9F-C37FF7B9E799}" srcOrd="0" destOrd="0" presId="urn:microsoft.com/office/officeart/2005/8/layout/chevron1"/>
    <dgm:cxn modelId="{C97DA473-CD04-4EAB-86EB-E3BA21C48821}" type="presOf" srcId="{D3702040-8BB4-4110-A589-5F7669337733}" destId="{53D47535-14B7-4C74-8EED-4045C1B8342B}" srcOrd="0" destOrd="0" presId="urn:microsoft.com/office/officeart/2005/8/layout/chevron1"/>
    <dgm:cxn modelId="{B6B242F6-36CF-401D-BB71-4A6FBE6DA4A1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EF93D3DB-D928-496A-8B05-D96136B2AAF2}" type="presOf" srcId="{0CBAC5AC-DBB7-4AE9-A84A-154ACC12E0FC}" destId="{0B078EDC-6B47-4F84-AF5F-1DBD2D057E60}" srcOrd="0" destOrd="0" presId="urn:microsoft.com/office/officeart/2005/8/layout/chevron1"/>
    <dgm:cxn modelId="{7C876BAE-EBC9-47DA-8237-10E1AD3A518B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019B8C29-76C3-4575-B432-74F8C065870E}" type="presOf" srcId="{D88984D0-6F2A-40EE-8F2F-8771BF0BD511}" destId="{61AEF35B-FFF6-4C0A-B46D-243F609C4708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7930B713-2779-4A95-A647-16EF4954AA7D}" type="presOf" srcId="{74855B52-FCC0-410F-B1EE-2E7C453076E1}" destId="{F9866CBE-FDE6-46BC-80D6-53A99905EB76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7BE5FC2D-7B56-479D-AB91-FC70CE59FA16}" type="presParOf" srcId="{F9866CBE-FDE6-46BC-80D6-53A99905EB76}" destId="{0B078EDC-6B47-4F84-AF5F-1DBD2D057E60}" srcOrd="0" destOrd="0" presId="urn:microsoft.com/office/officeart/2005/8/layout/chevron1"/>
    <dgm:cxn modelId="{AA31F64A-9F32-47C6-992A-2B3BCD5116D3}" type="presParOf" srcId="{F9866CBE-FDE6-46BC-80D6-53A99905EB76}" destId="{936C0BF3-B2CF-4E8E-A66F-EA77E6B7B987}" srcOrd="1" destOrd="0" presId="urn:microsoft.com/office/officeart/2005/8/layout/chevron1"/>
    <dgm:cxn modelId="{FC9598D8-5812-4355-8026-3C3ABA6FF8A4}" type="presParOf" srcId="{F9866CBE-FDE6-46BC-80D6-53A99905EB76}" destId="{F90DD71A-8A92-454E-B73E-1A9184052623}" srcOrd="2" destOrd="0" presId="urn:microsoft.com/office/officeart/2005/8/layout/chevron1"/>
    <dgm:cxn modelId="{BC9C041E-323A-44AC-B4CA-56A50AB6E4A4}" type="presParOf" srcId="{F9866CBE-FDE6-46BC-80D6-53A99905EB76}" destId="{B313B066-67A0-4720-B195-877219D25CCE}" srcOrd="3" destOrd="0" presId="urn:microsoft.com/office/officeart/2005/8/layout/chevron1"/>
    <dgm:cxn modelId="{97185B30-5B4A-4696-841A-8D8F0CDFBF3B}" type="presParOf" srcId="{F9866CBE-FDE6-46BC-80D6-53A99905EB76}" destId="{9EFED49A-6198-4372-972D-57F38346FCA5}" srcOrd="4" destOrd="0" presId="urn:microsoft.com/office/officeart/2005/8/layout/chevron1"/>
    <dgm:cxn modelId="{DA4ACD5B-5830-4641-AA8A-1C1A30CD2D7A}" type="presParOf" srcId="{F9866CBE-FDE6-46BC-80D6-53A99905EB76}" destId="{73BCD100-5EDA-4D09-864F-08CA764BD212}" srcOrd="5" destOrd="0" presId="urn:microsoft.com/office/officeart/2005/8/layout/chevron1"/>
    <dgm:cxn modelId="{B8269DCF-F1FB-4541-B660-71CECD6C7208}" type="presParOf" srcId="{F9866CBE-FDE6-46BC-80D6-53A99905EB76}" destId="{F8C65934-B8FD-4281-B509-0EEF3B111F76}" srcOrd="6" destOrd="0" presId="urn:microsoft.com/office/officeart/2005/8/layout/chevron1"/>
    <dgm:cxn modelId="{5AC4CD44-6748-41BB-84E3-994408D30AED}" type="presParOf" srcId="{F9866CBE-FDE6-46BC-80D6-53A99905EB76}" destId="{39AD188A-A3A3-49D4-A4B7-5FDBC0AD083B}" srcOrd="7" destOrd="0" presId="urn:microsoft.com/office/officeart/2005/8/layout/chevron1"/>
    <dgm:cxn modelId="{72B2051A-C13B-45D3-9202-D09D1E775B8C}" type="presParOf" srcId="{F9866CBE-FDE6-46BC-80D6-53A99905EB76}" destId="{61AEF35B-FFF6-4C0A-B46D-243F609C4708}" srcOrd="8" destOrd="0" presId="urn:microsoft.com/office/officeart/2005/8/layout/chevron1"/>
    <dgm:cxn modelId="{4A39DC13-ED40-42C9-A53F-0B5888BCAE71}" type="presParOf" srcId="{F9866CBE-FDE6-46BC-80D6-53A99905EB76}" destId="{14A2D524-E4F1-4259-B2CE-C48FBF32AF28}" srcOrd="9" destOrd="0" presId="urn:microsoft.com/office/officeart/2005/8/layout/chevron1"/>
    <dgm:cxn modelId="{3B75DD22-9732-4ADC-B376-F3CEE1439555}" type="presParOf" srcId="{F9866CBE-FDE6-46BC-80D6-53A99905EB76}" destId="{C99B9B1F-6483-45C8-AD6A-DDFC8F225980}" srcOrd="10" destOrd="0" presId="urn:microsoft.com/office/officeart/2005/8/layout/chevron1"/>
    <dgm:cxn modelId="{295FAB35-F0B2-42A1-ABD7-292E8D9A1CB5}" type="presParOf" srcId="{F9866CBE-FDE6-46BC-80D6-53A99905EB76}" destId="{8A829024-1CB3-43D6-8422-611702FD391E}" srcOrd="11" destOrd="0" presId="urn:microsoft.com/office/officeart/2005/8/layout/chevron1"/>
    <dgm:cxn modelId="{43F8F867-9968-430C-A2E9-53C05258BE01}" type="presParOf" srcId="{F9866CBE-FDE6-46BC-80D6-53A99905EB76}" destId="{92AC8D5B-9BA5-433C-9C9F-C37FF7B9E799}" srcOrd="12" destOrd="0" presId="urn:microsoft.com/office/officeart/2005/8/layout/chevron1"/>
    <dgm:cxn modelId="{3FC08C41-0F7D-4979-ACA7-2775D38283E4}" type="presParOf" srcId="{F9866CBE-FDE6-46BC-80D6-53A99905EB76}" destId="{7EFB2810-9BB7-407C-ADC6-A49703F20EF5}" srcOrd="13" destOrd="0" presId="urn:microsoft.com/office/officeart/2005/8/layout/chevron1"/>
    <dgm:cxn modelId="{2D4BAAD5-5ACB-4520-8DD1-53CA391FFE17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BADC8133-9E52-496D-8737-64182931F595}" type="presOf" srcId="{A5BD598F-3D98-4F9D-88BC-C65690AFB2C3}" destId="{F90DD71A-8A92-454E-B73E-1A9184052623}" srcOrd="0" destOrd="0" presId="urn:microsoft.com/office/officeart/2005/8/layout/chevron1"/>
    <dgm:cxn modelId="{F3426AAF-A97F-48C5-BDE2-E905448C81FC}" type="presOf" srcId="{D00EFF08-12FC-484D-A62D-C20F9F7047C4}" destId="{F8C65934-B8FD-4281-B509-0EEF3B111F76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2076FD5C-3C63-490C-82D1-773C95FB3EC2}" type="presOf" srcId="{74855B52-FCC0-410F-B1EE-2E7C453076E1}" destId="{F9866CBE-FDE6-46BC-80D6-53A99905EB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0835E0BF-F45C-48AE-AD49-B5A15365AC7F}" type="presOf" srcId="{D88984D0-6F2A-40EE-8F2F-8771BF0BD511}" destId="{61AEF35B-FFF6-4C0A-B46D-243F609C4708}" srcOrd="0" destOrd="0" presId="urn:microsoft.com/office/officeart/2005/8/layout/chevron1"/>
    <dgm:cxn modelId="{3E7A447C-9788-48E0-9353-D59F758F5441}" type="presOf" srcId="{CF689DB1-88A8-4EDE-BE04-404DB9ECB146}" destId="{9EFED49A-6198-4372-972D-57F38346FCA5}" srcOrd="0" destOrd="0" presId="urn:microsoft.com/office/officeart/2005/8/layout/chevron1"/>
    <dgm:cxn modelId="{5650D353-54DC-401A-B13B-068DD10943F9}" type="presOf" srcId="{E44AE163-14EC-4457-B90F-AE83C99A7A39}" destId="{C99B9B1F-6483-45C8-AD6A-DDFC8F22598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DA194AE9-3147-415E-BDF9-B3E7FE58A8D4}" type="presOf" srcId="{D71EB11B-EC0E-473D-B18C-F15F934F13E9}" destId="{92AC8D5B-9BA5-433C-9C9F-C37FF7B9E799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154B89DD-EA8A-4C77-B145-6871D6E1FE0A}" type="presOf" srcId="{0CBAC5AC-DBB7-4AE9-A84A-154ACC12E0FC}" destId="{0B078EDC-6B47-4F84-AF5F-1DBD2D057E60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D296C508-CD86-4961-B5BE-83C026B1BD46}" type="presOf" srcId="{D3702040-8BB4-4110-A589-5F7669337733}" destId="{53D47535-14B7-4C74-8EED-4045C1B8342B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E94FB773-BD6D-4E2E-AC31-5EB7D58F5EFF}" type="presParOf" srcId="{F9866CBE-FDE6-46BC-80D6-53A99905EB76}" destId="{0B078EDC-6B47-4F84-AF5F-1DBD2D057E60}" srcOrd="0" destOrd="0" presId="urn:microsoft.com/office/officeart/2005/8/layout/chevron1"/>
    <dgm:cxn modelId="{BA91CC9C-B628-4B7D-9CBD-CE46DB9245D5}" type="presParOf" srcId="{F9866CBE-FDE6-46BC-80D6-53A99905EB76}" destId="{936C0BF3-B2CF-4E8E-A66F-EA77E6B7B987}" srcOrd="1" destOrd="0" presId="urn:microsoft.com/office/officeart/2005/8/layout/chevron1"/>
    <dgm:cxn modelId="{63B8DC39-F0BB-4035-978A-4B7085873318}" type="presParOf" srcId="{F9866CBE-FDE6-46BC-80D6-53A99905EB76}" destId="{F90DD71A-8A92-454E-B73E-1A9184052623}" srcOrd="2" destOrd="0" presId="urn:microsoft.com/office/officeart/2005/8/layout/chevron1"/>
    <dgm:cxn modelId="{4BDEF8D2-54FC-4E37-A99E-FC162E708D80}" type="presParOf" srcId="{F9866CBE-FDE6-46BC-80D6-53A99905EB76}" destId="{B313B066-67A0-4720-B195-877219D25CCE}" srcOrd="3" destOrd="0" presId="urn:microsoft.com/office/officeart/2005/8/layout/chevron1"/>
    <dgm:cxn modelId="{1B0B1703-0757-4C19-AF20-B190D5D3013A}" type="presParOf" srcId="{F9866CBE-FDE6-46BC-80D6-53A99905EB76}" destId="{9EFED49A-6198-4372-972D-57F38346FCA5}" srcOrd="4" destOrd="0" presId="urn:microsoft.com/office/officeart/2005/8/layout/chevron1"/>
    <dgm:cxn modelId="{2DD7698E-F728-4824-B621-E2B8B516BA70}" type="presParOf" srcId="{F9866CBE-FDE6-46BC-80D6-53A99905EB76}" destId="{73BCD100-5EDA-4D09-864F-08CA764BD212}" srcOrd="5" destOrd="0" presId="urn:microsoft.com/office/officeart/2005/8/layout/chevron1"/>
    <dgm:cxn modelId="{1881E3B6-7919-459C-8DA9-556E44EFDC6D}" type="presParOf" srcId="{F9866CBE-FDE6-46BC-80D6-53A99905EB76}" destId="{F8C65934-B8FD-4281-B509-0EEF3B111F76}" srcOrd="6" destOrd="0" presId="urn:microsoft.com/office/officeart/2005/8/layout/chevron1"/>
    <dgm:cxn modelId="{7F74CA96-7DD8-4B5D-AC9B-AAE69B34818F}" type="presParOf" srcId="{F9866CBE-FDE6-46BC-80D6-53A99905EB76}" destId="{39AD188A-A3A3-49D4-A4B7-5FDBC0AD083B}" srcOrd="7" destOrd="0" presId="urn:microsoft.com/office/officeart/2005/8/layout/chevron1"/>
    <dgm:cxn modelId="{C404AA36-DA09-4D85-AF44-89211A6CDC96}" type="presParOf" srcId="{F9866CBE-FDE6-46BC-80D6-53A99905EB76}" destId="{61AEF35B-FFF6-4C0A-B46D-243F609C4708}" srcOrd="8" destOrd="0" presId="urn:microsoft.com/office/officeart/2005/8/layout/chevron1"/>
    <dgm:cxn modelId="{FE22C69B-70CE-423A-A8B1-138F5E4EEA33}" type="presParOf" srcId="{F9866CBE-FDE6-46BC-80D6-53A99905EB76}" destId="{14A2D524-E4F1-4259-B2CE-C48FBF32AF28}" srcOrd="9" destOrd="0" presId="urn:microsoft.com/office/officeart/2005/8/layout/chevron1"/>
    <dgm:cxn modelId="{76DE411D-9809-415C-9BD6-8C90A988DDD8}" type="presParOf" srcId="{F9866CBE-FDE6-46BC-80D6-53A99905EB76}" destId="{C99B9B1F-6483-45C8-AD6A-DDFC8F225980}" srcOrd="10" destOrd="0" presId="urn:microsoft.com/office/officeart/2005/8/layout/chevron1"/>
    <dgm:cxn modelId="{5AA6BC5C-A3A9-447A-9216-ACB8EF5607E5}" type="presParOf" srcId="{F9866CBE-FDE6-46BC-80D6-53A99905EB76}" destId="{8A829024-1CB3-43D6-8422-611702FD391E}" srcOrd="11" destOrd="0" presId="urn:microsoft.com/office/officeart/2005/8/layout/chevron1"/>
    <dgm:cxn modelId="{C4377FE9-147C-4165-AA37-E5AD70627502}" type="presParOf" srcId="{F9866CBE-FDE6-46BC-80D6-53A99905EB76}" destId="{92AC8D5B-9BA5-433C-9C9F-C37FF7B9E799}" srcOrd="12" destOrd="0" presId="urn:microsoft.com/office/officeart/2005/8/layout/chevron1"/>
    <dgm:cxn modelId="{BFDE19A0-FAB2-4F2B-83C2-A7496AB91584}" type="presParOf" srcId="{F9866CBE-FDE6-46BC-80D6-53A99905EB76}" destId="{7EFB2810-9BB7-407C-ADC6-A49703F20EF5}" srcOrd="13" destOrd="0" presId="urn:microsoft.com/office/officeart/2005/8/layout/chevron1"/>
    <dgm:cxn modelId="{9FA66EE1-321E-474C-9C28-75229CB27A98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F491FC-DBFA-4DAE-B0BC-6B6C60D18DA5}" type="doc">
      <dgm:prSet loTypeId="urn:microsoft.com/office/officeart/2005/8/layout/chart3" loCatId="relationship" qsTypeId="urn:microsoft.com/office/officeart/2005/8/quickstyle/simple5" qsCatId="simple" csTypeId="urn:microsoft.com/office/officeart/2005/8/colors/accent6_3" csCatId="accent6" phldr="1"/>
      <dgm:spPr/>
    </dgm:pt>
    <dgm:pt modelId="{1848F351-0AEA-4B09-B377-E710CEAD71FA}">
      <dgm:prSet phldrT="[Text]" custT="1"/>
      <dgm:spPr/>
      <dgm:t>
        <a:bodyPr/>
        <a:lstStyle/>
        <a:p>
          <a:r>
            <a:rPr lang="de-DE" sz="2400" dirty="0" smtClean="0"/>
            <a:t>2017</a:t>
          </a:r>
        </a:p>
        <a:p>
          <a:r>
            <a:rPr lang="en-US" sz="1400" b="1" dirty="0" err="1" smtClean="0"/>
            <a:t>Appsapk</a:t>
          </a:r>
          <a:r>
            <a:rPr lang="en-US" sz="1400" b="1" dirty="0" smtClean="0"/>
            <a:t> : </a:t>
          </a:r>
        </a:p>
        <a:p>
          <a:r>
            <a:rPr lang="en-US" sz="1400" b="1" dirty="0" smtClean="0"/>
            <a:t>5243 Apps, 33.7 </a:t>
          </a:r>
          <a:r>
            <a:rPr lang="en-US" sz="1400" b="1" dirty="0" err="1" smtClean="0"/>
            <a:t>GiB</a:t>
          </a:r>
          <a:r>
            <a:rPr lang="en-US" sz="1400" b="1" dirty="0" smtClean="0"/>
            <a:t> </a:t>
          </a:r>
        </a:p>
        <a:p>
          <a:r>
            <a:rPr lang="en-US" sz="1400" b="1" dirty="0" err="1" smtClean="0"/>
            <a:t>Virusshare</a:t>
          </a:r>
          <a:r>
            <a:rPr lang="en-US" sz="1400" b="1" dirty="0" smtClean="0"/>
            <a:t>: </a:t>
          </a:r>
        </a:p>
        <a:p>
          <a:r>
            <a:rPr lang="en-US" sz="1400" b="1" dirty="0" smtClean="0"/>
            <a:t>4160 Apps, 44.7 </a:t>
          </a:r>
          <a:r>
            <a:rPr lang="en-US" sz="1400" b="1" dirty="0" err="1" smtClean="0"/>
            <a:t>GiB</a:t>
          </a:r>
          <a:endParaRPr lang="en-US" sz="1400" b="1" dirty="0" smtClean="0"/>
        </a:p>
        <a:p>
          <a:endParaRPr lang="de-DE" sz="1400" b="1" dirty="0"/>
        </a:p>
      </dgm:t>
    </dgm:pt>
    <dgm:pt modelId="{D0E76FE0-9B9C-421A-A005-F8537E52A159}" type="parTrans" cxnId="{EDE939A3-0B66-4C57-87EF-FED70F74B998}">
      <dgm:prSet/>
      <dgm:spPr/>
      <dgm:t>
        <a:bodyPr/>
        <a:lstStyle/>
        <a:p>
          <a:endParaRPr lang="de-DE"/>
        </a:p>
      </dgm:t>
    </dgm:pt>
    <dgm:pt modelId="{16C89FF9-0B07-4F63-BC91-FE5AEA15CC84}" type="sibTrans" cxnId="{EDE939A3-0B66-4C57-87EF-FED70F74B998}">
      <dgm:prSet/>
      <dgm:spPr/>
      <dgm:t>
        <a:bodyPr/>
        <a:lstStyle/>
        <a:p>
          <a:endParaRPr lang="de-DE"/>
        </a:p>
      </dgm:t>
    </dgm:pt>
    <dgm:pt modelId="{6BA391CB-5038-4F8D-AE32-8A4775388D13}">
      <dgm:prSet phldrT="[Text]" custT="1"/>
      <dgm:spPr/>
      <dgm:t>
        <a:bodyPr/>
        <a:lstStyle/>
        <a:p>
          <a:r>
            <a:rPr lang="en-US" sz="2400" smtClean="0"/>
            <a:t>2013 – 2014</a:t>
          </a:r>
        </a:p>
        <a:p>
          <a:r>
            <a:rPr lang="en-US" sz="1500" err="1" smtClean="0"/>
            <a:t>Virusshare</a:t>
          </a:r>
          <a:r>
            <a:rPr lang="en-US" sz="1500" smtClean="0"/>
            <a:t>: </a:t>
          </a:r>
        </a:p>
        <a:p>
          <a:r>
            <a:rPr lang="en-US" sz="1500" smtClean="0"/>
            <a:t>24317 Apps, 50.7 </a:t>
          </a:r>
          <a:r>
            <a:rPr lang="en-US" sz="1500" err="1" smtClean="0"/>
            <a:t>GiB</a:t>
          </a:r>
          <a:endParaRPr lang="de-DE" sz="1500"/>
        </a:p>
      </dgm:t>
    </dgm:pt>
    <dgm:pt modelId="{F9F8D00C-453A-43BB-ACFB-BD6B05039529}" type="parTrans" cxnId="{94D79111-5B84-411A-99F9-2EBD5A6138A9}">
      <dgm:prSet/>
      <dgm:spPr/>
      <dgm:t>
        <a:bodyPr/>
        <a:lstStyle/>
        <a:p>
          <a:endParaRPr lang="de-DE"/>
        </a:p>
      </dgm:t>
    </dgm:pt>
    <dgm:pt modelId="{FD434924-D3F6-4331-92B3-26C213D573DE}" type="sibTrans" cxnId="{94D79111-5B84-411A-99F9-2EBD5A6138A9}">
      <dgm:prSet/>
      <dgm:spPr/>
      <dgm:t>
        <a:bodyPr/>
        <a:lstStyle/>
        <a:p>
          <a:endParaRPr lang="de-DE"/>
        </a:p>
      </dgm:t>
    </dgm:pt>
    <dgm:pt modelId="{E9483E52-6E76-4B52-882C-6982E4547F9A}">
      <dgm:prSet phldrT="[Text]" custT="1"/>
      <dgm:spPr/>
      <dgm:t>
        <a:bodyPr/>
        <a:lstStyle/>
        <a:p>
          <a:r>
            <a:rPr lang="en-US" sz="2400" smtClean="0"/>
            <a:t>2012 - 2013</a:t>
          </a:r>
        </a:p>
        <a:p>
          <a:r>
            <a:rPr lang="en-US" sz="1500" b="1" err="1" smtClean="0"/>
            <a:t>Virusshare</a:t>
          </a:r>
          <a:r>
            <a:rPr lang="en-US" sz="1500" b="1" smtClean="0"/>
            <a:t> : </a:t>
          </a:r>
        </a:p>
        <a:p>
          <a:r>
            <a:rPr lang="en-US" sz="1500" b="1" smtClean="0"/>
            <a:t>11080 Apps, </a:t>
          </a:r>
        </a:p>
        <a:p>
          <a:r>
            <a:rPr lang="en-US" sz="1500" b="1" smtClean="0"/>
            <a:t>7.2 </a:t>
          </a:r>
          <a:r>
            <a:rPr lang="en-US" sz="1500" b="1" err="1" smtClean="0"/>
            <a:t>GiB</a:t>
          </a:r>
          <a:endParaRPr lang="de-DE" sz="1500" b="1"/>
        </a:p>
      </dgm:t>
    </dgm:pt>
    <dgm:pt modelId="{F1452C24-EDA6-448E-B29D-1104A6F57576}" type="parTrans" cxnId="{81E0A479-9E0B-4FD6-B7F6-EE33D25FAAC1}">
      <dgm:prSet/>
      <dgm:spPr/>
      <dgm:t>
        <a:bodyPr/>
        <a:lstStyle/>
        <a:p>
          <a:endParaRPr lang="de-DE"/>
        </a:p>
      </dgm:t>
    </dgm:pt>
    <dgm:pt modelId="{AB93C788-CEF1-41D0-A4B0-E21C4692983A}" type="sibTrans" cxnId="{81E0A479-9E0B-4FD6-B7F6-EE33D25FAAC1}">
      <dgm:prSet/>
      <dgm:spPr/>
      <dgm:t>
        <a:bodyPr/>
        <a:lstStyle/>
        <a:p>
          <a:endParaRPr lang="de-DE"/>
        </a:p>
      </dgm:t>
    </dgm:pt>
    <dgm:pt modelId="{2E273195-2961-476F-BDAD-A438CCAC0D07}" type="pres">
      <dgm:prSet presAssocID="{F3F491FC-DBFA-4DAE-B0BC-6B6C60D18DA5}" presName="compositeShape" presStyleCnt="0">
        <dgm:presLayoutVars>
          <dgm:chMax val="7"/>
          <dgm:dir/>
          <dgm:resizeHandles val="exact"/>
        </dgm:presLayoutVars>
      </dgm:prSet>
      <dgm:spPr/>
    </dgm:pt>
    <dgm:pt modelId="{BF057D3B-BB31-447F-8B9B-FF2011953A26}" type="pres">
      <dgm:prSet presAssocID="{F3F491FC-DBFA-4DAE-B0BC-6B6C60D18DA5}" presName="wedge1" presStyleLbl="node1" presStyleIdx="0" presStyleCnt="3"/>
      <dgm:spPr/>
      <dgm:t>
        <a:bodyPr/>
        <a:lstStyle/>
        <a:p>
          <a:endParaRPr lang="de-DE"/>
        </a:p>
      </dgm:t>
    </dgm:pt>
    <dgm:pt modelId="{3D14ECBA-333A-49B7-880E-FE2DAC27691F}" type="pres">
      <dgm:prSet presAssocID="{F3F491FC-DBFA-4DAE-B0BC-6B6C60D18DA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7A1647-B4D3-434D-9060-D12655B6CD30}" type="pres">
      <dgm:prSet presAssocID="{F3F491FC-DBFA-4DAE-B0BC-6B6C60D18DA5}" presName="wedge2" presStyleLbl="node1" presStyleIdx="1" presStyleCnt="3"/>
      <dgm:spPr/>
      <dgm:t>
        <a:bodyPr/>
        <a:lstStyle/>
        <a:p>
          <a:endParaRPr lang="de-DE"/>
        </a:p>
      </dgm:t>
    </dgm:pt>
    <dgm:pt modelId="{26215E23-25A7-4BA9-816A-4E588F1B3FC2}" type="pres">
      <dgm:prSet presAssocID="{F3F491FC-DBFA-4DAE-B0BC-6B6C60D18DA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459864-4CE4-45CB-9224-C632C5AD25D2}" type="pres">
      <dgm:prSet presAssocID="{F3F491FC-DBFA-4DAE-B0BC-6B6C60D18DA5}" presName="wedge3" presStyleLbl="node1" presStyleIdx="2" presStyleCnt="3"/>
      <dgm:spPr/>
      <dgm:t>
        <a:bodyPr/>
        <a:lstStyle/>
        <a:p>
          <a:endParaRPr lang="de-DE"/>
        </a:p>
      </dgm:t>
    </dgm:pt>
    <dgm:pt modelId="{19282F3F-B003-437D-B73E-35C64F6EC5E9}" type="pres">
      <dgm:prSet presAssocID="{F3F491FC-DBFA-4DAE-B0BC-6B6C60D18DA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D79111-5B84-411A-99F9-2EBD5A6138A9}" srcId="{F3F491FC-DBFA-4DAE-B0BC-6B6C60D18DA5}" destId="{6BA391CB-5038-4F8D-AE32-8A4775388D13}" srcOrd="1" destOrd="0" parTransId="{F9F8D00C-453A-43BB-ACFB-BD6B05039529}" sibTransId="{FD434924-D3F6-4331-92B3-26C213D573DE}"/>
    <dgm:cxn modelId="{EDE939A3-0B66-4C57-87EF-FED70F74B998}" srcId="{F3F491FC-DBFA-4DAE-B0BC-6B6C60D18DA5}" destId="{1848F351-0AEA-4B09-B377-E710CEAD71FA}" srcOrd="0" destOrd="0" parTransId="{D0E76FE0-9B9C-421A-A005-F8537E52A159}" sibTransId="{16C89FF9-0B07-4F63-BC91-FE5AEA15CC84}"/>
    <dgm:cxn modelId="{A59AF5C8-12BA-4AB9-895A-DEE5BC5016DB}" type="presOf" srcId="{F3F491FC-DBFA-4DAE-B0BC-6B6C60D18DA5}" destId="{2E273195-2961-476F-BDAD-A438CCAC0D07}" srcOrd="0" destOrd="0" presId="urn:microsoft.com/office/officeart/2005/8/layout/chart3"/>
    <dgm:cxn modelId="{6AE72408-F8AE-46B2-AA85-60D979544FC1}" type="presOf" srcId="{E9483E52-6E76-4B52-882C-6982E4547F9A}" destId="{EB459864-4CE4-45CB-9224-C632C5AD25D2}" srcOrd="0" destOrd="0" presId="urn:microsoft.com/office/officeart/2005/8/layout/chart3"/>
    <dgm:cxn modelId="{95179F64-317F-4C28-8A8A-97AA0ABD9148}" type="presOf" srcId="{1848F351-0AEA-4B09-B377-E710CEAD71FA}" destId="{BF057D3B-BB31-447F-8B9B-FF2011953A26}" srcOrd="0" destOrd="0" presId="urn:microsoft.com/office/officeart/2005/8/layout/chart3"/>
    <dgm:cxn modelId="{0F85B861-E48F-4413-BF8F-94A4A9CC1C4D}" type="presOf" srcId="{1848F351-0AEA-4B09-B377-E710CEAD71FA}" destId="{3D14ECBA-333A-49B7-880E-FE2DAC27691F}" srcOrd="1" destOrd="0" presId="urn:microsoft.com/office/officeart/2005/8/layout/chart3"/>
    <dgm:cxn modelId="{7EFAE44D-A2AA-49DB-A9CE-8279362A9764}" type="presOf" srcId="{E9483E52-6E76-4B52-882C-6982E4547F9A}" destId="{19282F3F-B003-437D-B73E-35C64F6EC5E9}" srcOrd="1" destOrd="0" presId="urn:microsoft.com/office/officeart/2005/8/layout/chart3"/>
    <dgm:cxn modelId="{9738E77A-F215-4796-ADF8-613FAC5562BF}" type="presOf" srcId="{6BA391CB-5038-4F8D-AE32-8A4775388D13}" destId="{637A1647-B4D3-434D-9060-D12655B6CD30}" srcOrd="0" destOrd="0" presId="urn:microsoft.com/office/officeart/2005/8/layout/chart3"/>
    <dgm:cxn modelId="{F05E23B8-1421-4FA9-8074-4DD491E102C8}" type="presOf" srcId="{6BA391CB-5038-4F8D-AE32-8A4775388D13}" destId="{26215E23-25A7-4BA9-816A-4E588F1B3FC2}" srcOrd="1" destOrd="0" presId="urn:microsoft.com/office/officeart/2005/8/layout/chart3"/>
    <dgm:cxn modelId="{81E0A479-9E0B-4FD6-B7F6-EE33D25FAAC1}" srcId="{F3F491FC-DBFA-4DAE-B0BC-6B6C60D18DA5}" destId="{E9483E52-6E76-4B52-882C-6982E4547F9A}" srcOrd="2" destOrd="0" parTransId="{F1452C24-EDA6-448E-B29D-1104A6F57576}" sibTransId="{AB93C788-CEF1-41D0-A4B0-E21C4692983A}"/>
    <dgm:cxn modelId="{3F30ADF2-7E34-4062-A2C9-21E6DE6A09FC}" type="presParOf" srcId="{2E273195-2961-476F-BDAD-A438CCAC0D07}" destId="{BF057D3B-BB31-447F-8B9B-FF2011953A26}" srcOrd="0" destOrd="0" presId="urn:microsoft.com/office/officeart/2005/8/layout/chart3"/>
    <dgm:cxn modelId="{FEA70D99-004A-4CE5-B261-A3D5237A8BD5}" type="presParOf" srcId="{2E273195-2961-476F-BDAD-A438CCAC0D07}" destId="{3D14ECBA-333A-49B7-880E-FE2DAC27691F}" srcOrd="1" destOrd="0" presId="urn:microsoft.com/office/officeart/2005/8/layout/chart3"/>
    <dgm:cxn modelId="{A582F616-5736-4F50-8DC6-46F2655BF99B}" type="presParOf" srcId="{2E273195-2961-476F-BDAD-A438CCAC0D07}" destId="{637A1647-B4D3-434D-9060-D12655B6CD30}" srcOrd="2" destOrd="0" presId="urn:microsoft.com/office/officeart/2005/8/layout/chart3"/>
    <dgm:cxn modelId="{5A3883C2-6861-4D6C-96FF-11E3A73D4742}" type="presParOf" srcId="{2E273195-2961-476F-BDAD-A438CCAC0D07}" destId="{26215E23-25A7-4BA9-816A-4E588F1B3FC2}" srcOrd="3" destOrd="0" presId="urn:microsoft.com/office/officeart/2005/8/layout/chart3"/>
    <dgm:cxn modelId="{C7C89EBD-EE1B-4A52-9AF7-68E6EDD81082}" type="presParOf" srcId="{2E273195-2961-476F-BDAD-A438CCAC0D07}" destId="{EB459864-4CE4-45CB-9224-C632C5AD25D2}" srcOrd="4" destOrd="0" presId="urn:microsoft.com/office/officeart/2005/8/layout/chart3"/>
    <dgm:cxn modelId="{C1F6220E-91BE-4FC6-B63A-C739AB119B36}" type="presParOf" srcId="{2E273195-2961-476F-BDAD-A438CCAC0D07}" destId="{19282F3F-B003-437D-B73E-35C64F6EC5E9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882849-58B1-44D0-8711-BA0D00489018}" type="presOf" srcId="{D71EB11B-EC0E-473D-B18C-F15F934F13E9}" destId="{92AC8D5B-9BA5-433C-9C9F-C37FF7B9E799}" srcOrd="0" destOrd="0" presId="urn:microsoft.com/office/officeart/2005/8/layout/chevron1"/>
    <dgm:cxn modelId="{10BCF125-A300-4927-AC94-91DE6D917222}" type="presOf" srcId="{D3702040-8BB4-4110-A589-5F7669337733}" destId="{53D47535-14B7-4C74-8EED-4045C1B8342B}" srcOrd="0" destOrd="0" presId="urn:microsoft.com/office/officeart/2005/8/layout/chevron1"/>
    <dgm:cxn modelId="{F2DDC15B-CAEC-48FF-90E6-DC2AC36215CF}" type="presOf" srcId="{0CBAC5AC-DBB7-4AE9-A84A-154ACC12E0FC}" destId="{0B078EDC-6B47-4F84-AF5F-1DBD2D057E60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EFC83953-5DF8-4509-A4F8-BF904C97F461}" type="presOf" srcId="{E44AE163-14EC-4457-B90F-AE83C99A7A39}" destId="{C99B9B1F-6483-45C8-AD6A-DDFC8F225980}" srcOrd="0" destOrd="0" presId="urn:microsoft.com/office/officeart/2005/8/layout/chevron1"/>
    <dgm:cxn modelId="{F0EFBAF8-E61C-4475-8D6C-6225587DBD74}" type="presOf" srcId="{D88984D0-6F2A-40EE-8F2F-8771BF0BD511}" destId="{61AEF35B-FFF6-4C0A-B46D-243F609C4708}" srcOrd="0" destOrd="0" presId="urn:microsoft.com/office/officeart/2005/8/layout/chevron1"/>
    <dgm:cxn modelId="{886ACDF8-B28D-46D1-889F-4B4C0A498A3B}" type="presOf" srcId="{74855B52-FCC0-410F-B1EE-2E7C453076E1}" destId="{F9866CBE-FDE6-46BC-80D6-53A99905EB76}" srcOrd="0" destOrd="0" presId="urn:microsoft.com/office/officeart/2005/8/layout/chevron1"/>
    <dgm:cxn modelId="{52BF459E-8FA3-437C-97F5-FF05C5A00BD7}" type="presOf" srcId="{CF689DB1-88A8-4EDE-BE04-404DB9ECB146}" destId="{9EFED49A-6198-4372-972D-57F38346FCA5}" srcOrd="0" destOrd="0" presId="urn:microsoft.com/office/officeart/2005/8/layout/chevron1"/>
    <dgm:cxn modelId="{D5398BC0-24C8-480F-9733-51D84A068EEE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6BCADC77-3A15-41B1-9E3F-8F2E19AE5AD6}" type="presOf" srcId="{A5BD598F-3D98-4F9D-88BC-C65690AFB2C3}" destId="{F90DD71A-8A92-454E-B73E-1A9184052623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27DC22A5-9257-4B46-95C2-A548AFFE44D5}" type="presParOf" srcId="{F9866CBE-FDE6-46BC-80D6-53A99905EB76}" destId="{0B078EDC-6B47-4F84-AF5F-1DBD2D057E60}" srcOrd="0" destOrd="0" presId="urn:microsoft.com/office/officeart/2005/8/layout/chevron1"/>
    <dgm:cxn modelId="{0611E811-14A5-43C3-AE94-91530C443B55}" type="presParOf" srcId="{F9866CBE-FDE6-46BC-80D6-53A99905EB76}" destId="{936C0BF3-B2CF-4E8E-A66F-EA77E6B7B987}" srcOrd="1" destOrd="0" presId="urn:microsoft.com/office/officeart/2005/8/layout/chevron1"/>
    <dgm:cxn modelId="{616FCF57-1DCD-483E-A855-A48A4D2131CA}" type="presParOf" srcId="{F9866CBE-FDE6-46BC-80D6-53A99905EB76}" destId="{F90DD71A-8A92-454E-B73E-1A9184052623}" srcOrd="2" destOrd="0" presId="urn:microsoft.com/office/officeart/2005/8/layout/chevron1"/>
    <dgm:cxn modelId="{EB367F5A-BFFB-4D6D-89D8-5B60F9805DEC}" type="presParOf" srcId="{F9866CBE-FDE6-46BC-80D6-53A99905EB76}" destId="{B313B066-67A0-4720-B195-877219D25CCE}" srcOrd="3" destOrd="0" presId="urn:microsoft.com/office/officeart/2005/8/layout/chevron1"/>
    <dgm:cxn modelId="{D5AD7FAF-261A-4915-8D28-1119B12A4604}" type="presParOf" srcId="{F9866CBE-FDE6-46BC-80D6-53A99905EB76}" destId="{9EFED49A-6198-4372-972D-57F38346FCA5}" srcOrd="4" destOrd="0" presId="urn:microsoft.com/office/officeart/2005/8/layout/chevron1"/>
    <dgm:cxn modelId="{F9724199-EB4A-48BC-B742-7F6064636B3E}" type="presParOf" srcId="{F9866CBE-FDE6-46BC-80D6-53A99905EB76}" destId="{73BCD100-5EDA-4D09-864F-08CA764BD212}" srcOrd="5" destOrd="0" presId="urn:microsoft.com/office/officeart/2005/8/layout/chevron1"/>
    <dgm:cxn modelId="{65A0F4B4-8D88-4C1C-9D76-D8C5756943BD}" type="presParOf" srcId="{F9866CBE-FDE6-46BC-80D6-53A99905EB76}" destId="{F8C65934-B8FD-4281-B509-0EEF3B111F76}" srcOrd="6" destOrd="0" presId="urn:microsoft.com/office/officeart/2005/8/layout/chevron1"/>
    <dgm:cxn modelId="{A0C17C68-6CE3-4CA6-9C8E-01D586AAD5B2}" type="presParOf" srcId="{F9866CBE-FDE6-46BC-80D6-53A99905EB76}" destId="{39AD188A-A3A3-49D4-A4B7-5FDBC0AD083B}" srcOrd="7" destOrd="0" presId="urn:microsoft.com/office/officeart/2005/8/layout/chevron1"/>
    <dgm:cxn modelId="{1DC70AE8-856E-4FAE-850D-87150E68FDD6}" type="presParOf" srcId="{F9866CBE-FDE6-46BC-80D6-53A99905EB76}" destId="{61AEF35B-FFF6-4C0A-B46D-243F609C4708}" srcOrd="8" destOrd="0" presId="urn:microsoft.com/office/officeart/2005/8/layout/chevron1"/>
    <dgm:cxn modelId="{888DD1A2-8D82-4695-849D-284DAA3F36BA}" type="presParOf" srcId="{F9866CBE-FDE6-46BC-80D6-53A99905EB76}" destId="{14A2D524-E4F1-4259-B2CE-C48FBF32AF28}" srcOrd="9" destOrd="0" presId="urn:microsoft.com/office/officeart/2005/8/layout/chevron1"/>
    <dgm:cxn modelId="{E0A10D51-A70A-4D31-8594-7CFBFD6FD405}" type="presParOf" srcId="{F9866CBE-FDE6-46BC-80D6-53A99905EB76}" destId="{C99B9B1F-6483-45C8-AD6A-DDFC8F225980}" srcOrd="10" destOrd="0" presId="urn:microsoft.com/office/officeart/2005/8/layout/chevron1"/>
    <dgm:cxn modelId="{BD865B02-A857-4C7A-AC43-FA569F7EB7EC}" type="presParOf" srcId="{F9866CBE-FDE6-46BC-80D6-53A99905EB76}" destId="{8A829024-1CB3-43D6-8422-611702FD391E}" srcOrd="11" destOrd="0" presId="urn:microsoft.com/office/officeart/2005/8/layout/chevron1"/>
    <dgm:cxn modelId="{0A8649F4-F664-47F2-8009-3A11D1E1D630}" type="presParOf" srcId="{F9866CBE-FDE6-46BC-80D6-53A99905EB76}" destId="{92AC8D5B-9BA5-433C-9C9F-C37FF7B9E799}" srcOrd="12" destOrd="0" presId="urn:microsoft.com/office/officeart/2005/8/layout/chevron1"/>
    <dgm:cxn modelId="{4501D557-8B24-471F-9E90-95E8900C60F5}" type="presParOf" srcId="{F9866CBE-FDE6-46BC-80D6-53A99905EB76}" destId="{7EFB2810-9BB7-407C-ADC6-A49703F20EF5}" srcOrd="13" destOrd="0" presId="urn:microsoft.com/office/officeart/2005/8/layout/chevron1"/>
    <dgm:cxn modelId="{5A801B09-5E0D-4202-8857-B9E58CE5AB0F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3762F63-E2F5-4AEF-99BA-58199D86F2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FB8DEAF-756A-4639-ACD8-70E8D44C3195}">
      <dgm:prSet phldrT="[Text]"/>
      <dgm:spPr/>
      <dgm:t>
        <a:bodyPr/>
        <a:lstStyle/>
        <a:p>
          <a:r>
            <a:rPr lang="de-DE" smtClean="0"/>
            <a:t>statisch</a:t>
          </a:r>
          <a:endParaRPr lang="de-DE"/>
        </a:p>
      </dgm:t>
    </dgm:pt>
    <dgm:pt modelId="{9046E1FF-6D51-43CF-815B-1BA62837D29C}" type="parTrans" cxnId="{2046164B-ADD8-4590-A9A0-B722DEA5F443}">
      <dgm:prSet/>
      <dgm:spPr/>
      <dgm:t>
        <a:bodyPr/>
        <a:lstStyle/>
        <a:p>
          <a:endParaRPr lang="de-DE"/>
        </a:p>
      </dgm:t>
    </dgm:pt>
    <dgm:pt modelId="{AE2CE524-5883-4CE6-8791-7A5E3D6C2D15}" type="sibTrans" cxnId="{2046164B-ADD8-4590-A9A0-B722DEA5F443}">
      <dgm:prSet/>
      <dgm:spPr/>
      <dgm:t>
        <a:bodyPr/>
        <a:lstStyle/>
        <a:p>
          <a:endParaRPr lang="de-DE"/>
        </a:p>
      </dgm:t>
    </dgm:pt>
    <dgm:pt modelId="{78439E3C-9D68-4866-90D1-387B774E2566}">
      <dgm:prSet phldrT="[Text]"/>
      <dgm:spPr/>
      <dgm:t>
        <a:bodyPr/>
        <a:lstStyle/>
        <a:p>
          <a:r>
            <a:rPr lang="de-DE" smtClean="0"/>
            <a:t>dynamisch</a:t>
          </a:r>
          <a:endParaRPr lang="de-DE"/>
        </a:p>
      </dgm:t>
    </dgm:pt>
    <dgm:pt modelId="{7B5FF250-BFEA-4233-B2C9-93FDDA338E2E}" type="parTrans" cxnId="{9BA32CAB-6C35-433B-BBDB-1DA54827844E}">
      <dgm:prSet/>
      <dgm:spPr/>
      <dgm:t>
        <a:bodyPr/>
        <a:lstStyle/>
        <a:p>
          <a:endParaRPr lang="de-DE"/>
        </a:p>
      </dgm:t>
    </dgm:pt>
    <dgm:pt modelId="{5BB5BD22-8363-4BFF-A337-D0B64B2C7C4C}" type="sibTrans" cxnId="{9BA32CAB-6C35-433B-BBDB-1DA54827844E}">
      <dgm:prSet/>
      <dgm:spPr/>
      <dgm:t>
        <a:bodyPr/>
        <a:lstStyle/>
        <a:p>
          <a:endParaRPr lang="de-DE"/>
        </a:p>
      </dgm:t>
    </dgm:pt>
    <dgm:pt modelId="{489C6B59-672A-45DB-B3B2-8F562A6F4E1F}" type="pres">
      <dgm:prSet presAssocID="{93762F63-E2F5-4AEF-99BA-58199D86F2FF}" presName="Name0" presStyleCnt="0">
        <dgm:presLayoutVars>
          <dgm:dir/>
          <dgm:animLvl val="lvl"/>
          <dgm:resizeHandles val="exact"/>
        </dgm:presLayoutVars>
      </dgm:prSet>
      <dgm:spPr/>
    </dgm:pt>
    <dgm:pt modelId="{99002E42-3ADA-47C5-89DA-A3E7B0D37731}" type="pres">
      <dgm:prSet presAssocID="{8FB8DEAF-756A-4639-ACD8-70E8D44C3195}" presName="parTxOnly" presStyleLbl="node1" presStyleIdx="0" presStyleCnt="2" custLinFactNeighborX="-1673" custLinFactNeighborY="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1960EA3-6B08-49F9-99D7-6C47CD496366}" type="pres">
      <dgm:prSet presAssocID="{AE2CE524-5883-4CE6-8791-7A5E3D6C2D15}" presName="parTxOnlySpace" presStyleCnt="0"/>
      <dgm:spPr/>
    </dgm:pt>
    <dgm:pt modelId="{67E87061-9DC1-4A46-B695-1F9B2DE10C38}" type="pres">
      <dgm:prSet presAssocID="{78439E3C-9D68-4866-90D1-387B774E2566}" presName="parTxOnly" presStyleLbl="node1" presStyleIdx="1" presStyleCnt="2" custLinFactNeighborY="-8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BA32CAB-6C35-433B-BBDB-1DA54827844E}" srcId="{93762F63-E2F5-4AEF-99BA-58199D86F2FF}" destId="{78439E3C-9D68-4866-90D1-387B774E2566}" srcOrd="1" destOrd="0" parTransId="{7B5FF250-BFEA-4233-B2C9-93FDDA338E2E}" sibTransId="{5BB5BD22-8363-4BFF-A337-D0B64B2C7C4C}"/>
    <dgm:cxn modelId="{F425E20C-B2E7-4FD1-84B5-786B6E06E499}" type="presOf" srcId="{78439E3C-9D68-4866-90D1-387B774E2566}" destId="{67E87061-9DC1-4A46-B695-1F9B2DE10C38}" srcOrd="0" destOrd="0" presId="urn:microsoft.com/office/officeart/2005/8/layout/chevron1"/>
    <dgm:cxn modelId="{E3135F27-6135-4A86-8669-8CE80304784A}" type="presOf" srcId="{93762F63-E2F5-4AEF-99BA-58199D86F2FF}" destId="{489C6B59-672A-45DB-B3B2-8F562A6F4E1F}" srcOrd="0" destOrd="0" presId="urn:microsoft.com/office/officeart/2005/8/layout/chevron1"/>
    <dgm:cxn modelId="{B29AC25E-C023-4A8F-9BA4-317814305681}" type="presOf" srcId="{8FB8DEAF-756A-4639-ACD8-70E8D44C3195}" destId="{99002E42-3ADA-47C5-89DA-A3E7B0D37731}" srcOrd="0" destOrd="0" presId="urn:microsoft.com/office/officeart/2005/8/layout/chevron1"/>
    <dgm:cxn modelId="{2046164B-ADD8-4590-A9A0-B722DEA5F443}" srcId="{93762F63-E2F5-4AEF-99BA-58199D86F2FF}" destId="{8FB8DEAF-756A-4639-ACD8-70E8D44C3195}" srcOrd="0" destOrd="0" parTransId="{9046E1FF-6D51-43CF-815B-1BA62837D29C}" sibTransId="{AE2CE524-5883-4CE6-8791-7A5E3D6C2D15}"/>
    <dgm:cxn modelId="{10B353F5-2044-4356-8C49-D936AF3A78D0}" type="presParOf" srcId="{489C6B59-672A-45DB-B3B2-8F562A6F4E1F}" destId="{99002E42-3ADA-47C5-89DA-A3E7B0D37731}" srcOrd="0" destOrd="0" presId="urn:microsoft.com/office/officeart/2005/8/layout/chevron1"/>
    <dgm:cxn modelId="{5ED742F8-3349-40F5-9169-E802E2856AB5}" type="presParOf" srcId="{489C6B59-672A-45DB-B3B2-8F562A6F4E1F}" destId="{11960EA3-6B08-49F9-99D7-6C47CD496366}" srcOrd="1" destOrd="0" presId="urn:microsoft.com/office/officeart/2005/8/layout/chevron1"/>
    <dgm:cxn modelId="{923D3AFF-9783-463A-AF35-D2BDEC3E75F2}" type="presParOf" srcId="{489C6B59-672A-45DB-B3B2-8F562A6F4E1F}" destId="{67E87061-9DC1-4A46-B695-1F9B2DE10C3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5B5AFDA-4A8F-4F28-B8EC-EE8143F44CC3}" type="presOf" srcId="{D00EFF08-12FC-484D-A62D-C20F9F7047C4}" destId="{F8C65934-B8FD-4281-B509-0EEF3B111F76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50EC6927-CF4B-4CD1-A575-4F94BE70C5AA}" type="presOf" srcId="{D88984D0-6F2A-40EE-8F2F-8771BF0BD511}" destId="{61AEF35B-FFF6-4C0A-B46D-243F609C4708}" srcOrd="0" destOrd="0" presId="urn:microsoft.com/office/officeart/2005/8/layout/chevron1"/>
    <dgm:cxn modelId="{CCBE7DBD-0386-4B6A-8C50-CEC54AAE172A}" type="presOf" srcId="{0CBAC5AC-DBB7-4AE9-A84A-154ACC12E0FC}" destId="{0B078EDC-6B47-4F84-AF5F-1DBD2D057E60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801EADC3-DEAD-4B7A-87D0-F6AEA98C0B29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FFC3A74C-DAB1-45A6-BE19-4B9B4DA8F37B}" type="presOf" srcId="{74855B52-FCC0-410F-B1EE-2E7C453076E1}" destId="{F9866CBE-FDE6-46BC-80D6-53A99905EB76}" srcOrd="0" destOrd="0" presId="urn:microsoft.com/office/officeart/2005/8/layout/chevron1"/>
    <dgm:cxn modelId="{16B3A87F-D538-4455-A0E3-F58425D6E216}" type="presOf" srcId="{A5BD598F-3D98-4F9D-88BC-C65690AFB2C3}" destId="{F90DD71A-8A92-454E-B73E-1A9184052623}" srcOrd="0" destOrd="0" presId="urn:microsoft.com/office/officeart/2005/8/layout/chevron1"/>
    <dgm:cxn modelId="{6B8FC4BE-1BB8-4623-BEE3-FB38FC4434B6}" type="presOf" srcId="{E44AE163-14EC-4457-B90F-AE83C99A7A39}" destId="{C99B9B1F-6483-45C8-AD6A-DDFC8F225980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DAFB5584-B4DD-485B-A934-C116D999D6A4}" type="presOf" srcId="{D71EB11B-EC0E-473D-B18C-F15F934F13E9}" destId="{92AC8D5B-9BA5-433C-9C9F-C37FF7B9E799}" srcOrd="0" destOrd="0" presId="urn:microsoft.com/office/officeart/2005/8/layout/chevron1"/>
    <dgm:cxn modelId="{E43883E0-8EEB-43A3-80E5-9AABDB3C0A03}" type="presOf" srcId="{D3702040-8BB4-4110-A589-5F7669337733}" destId="{53D47535-14B7-4C74-8EED-4045C1B8342B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73B86099-AF30-4227-8FFF-9F885883B28E}" type="presParOf" srcId="{F9866CBE-FDE6-46BC-80D6-53A99905EB76}" destId="{0B078EDC-6B47-4F84-AF5F-1DBD2D057E60}" srcOrd="0" destOrd="0" presId="urn:microsoft.com/office/officeart/2005/8/layout/chevron1"/>
    <dgm:cxn modelId="{E97E7EE5-C9C1-4658-9000-1F42666E694E}" type="presParOf" srcId="{F9866CBE-FDE6-46BC-80D6-53A99905EB76}" destId="{936C0BF3-B2CF-4E8E-A66F-EA77E6B7B987}" srcOrd="1" destOrd="0" presId="urn:microsoft.com/office/officeart/2005/8/layout/chevron1"/>
    <dgm:cxn modelId="{3BD3F87C-4C50-4EE4-913B-CE67BCC22D68}" type="presParOf" srcId="{F9866CBE-FDE6-46BC-80D6-53A99905EB76}" destId="{F90DD71A-8A92-454E-B73E-1A9184052623}" srcOrd="2" destOrd="0" presId="urn:microsoft.com/office/officeart/2005/8/layout/chevron1"/>
    <dgm:cxn modelId="{0F420DD8-7D1D-41A2-BFD8-E128FC9A9D41}" type="presParOf" srcId="{F9866CBE-FDE6-46BC-80D6-53A99905EB76}" destId="{B313B066-67A0-4720-B195-877219D25CCE}" srcOrd="3" destOrd="0" presId="urn:microsoft.com/office/officeart/2005/8/layout/chevron1"/>
    <dgm:cxn modelId="{22EEF5B2-7DE3-4407-8198-215EB6EE0089}" type="presParOf" srcId="{F9866CBE-FDE6-46BC-80D6-53A99905EB76}" destId="{9EFED49A-6198-4372-972D-57F38346FCA5}" srcOrd="4" destOrd="0" presId="urn:microsoft.com/office/officeart/2005/8/layout/chevron1"/>
    <dgm:cxn modelId="{6957F196-D6C4-4B28-BBCB-0F90D968B29E}" type="presParOf" srcId="{F9866CBE-FDE6-46BC-80D6-53A99905EB76}" destId="{73BCD100-5EDA-4D09-864F-08CA764BD212}" srcOrd="5" destOrd="0" presId="urn:microsoft.com/office/officeart/2005/8/layout/chevron1"/>
    <dgm:cxn modelId="{6D080EEB-658C-4E32-8666-4938F11FF91D}" type="presParOf" srcId="{F9866CBE-FDE6-46BC-80D6-53A99905EB76}" destId="{F8C65934-B8FD-4281-B509-0EEF3B111F76}" srcOrd="6" destOrd="0" presId="urn:microsoft.com/office/officeart/2005/8/layout/chevron1"/>
    <dgm:cxn modelId="{3CB92F63-642E-49CA-973C-4773D5A2F763}" type="presParOf" srcId="{F9866CBE-FDE6-46BC-80D6-53A99905EB76}" destId="{39AD188A-A3A3-49D4-A4B7-5FDBC0AD083B}" srcOrd="7" destOrd="0" presId="urn:microsoft.com/office/officeart/2005/8/layout/chevron1"/>
    <dgm:cxn modelId="{70E3AF48-4DB2-4475-8B1D-23797CA73073}" type="presParOf" srcId="{F9866CBE-FDE6-46BC-80D6-53A99905EB76}" destId="{61AEF35B-FFF6-4C0A-B46D-243F609C4708}" srcOrd="8" destOrd="0" presId="urn:microsoft.com/office/officeart/2005/8/layout/chevron1"/>
    <dgm:cxn modelId="{D252FA2C-DFF8-464E-A3F6-08B7BC1A7041}" type="presParOf" srcId="{F9866CBE-FDE6-46BC-80D6-53A99905EB76}" destId="{14A2D524-E4F1-4259-B2CE-C48FBF32AF28}" srcOrd="9" destOrd="0" presId="urn:microsoft.com/office/officeart/2005/8/layout/chevron1"/>
    <dgm:cxn modelId="{F7800816-36A3-469A-BCFA-A2B28198C062}" type="presParOf" srcId="{F9866CBE-FDE6-46BC-80D6-53A99905EB76}" destId="{C99B9B1F-6483-45C8-AD6A-DDFC8F225980}" srcOrd="10" destOrd="0" presId="urn:microsoft.com/office/officeart/2005/8/layout/chevron1"/>
    <dgm:cxn modelId="{6C292961-BB76-4415-9176-D4478530A1DA}" type="presParOf" srcId="{F9866CBE-FDE6-46BC-80D6-53A99905EB76}" destId="{8A829024-1CB3-43D6-8422-611702FD391E}" srcOrd="11" destOrd="0" presId="urn:microsoft.com/office/officeart/2005/8/layout/chevron1"/>
    <dgm:cxn modelId="{B10F94FE-FD7D-4295-92E7-B07D969026A4}" type="presParOf" srcId="{F9866CBE-FDE6-46BC-80D6-53A99905EB76}" destId="{92AC8D5B-9BA5-433C-9C9F-C37FF7B9E799}" srcOrd="12" destOrd="0" presId="urn:microsoft.com/office/officeart/2005/8/layout/chevron1"/>
    <dgm:cxn modelId="{C4CD4AAE-D2E2-4382-8663-43C71897BBA5}" type="presParOf" srcId="{F9866CBE-FDE6-46BC-80D6-53A99905EB76}" destId="{7EFB2810-9BB7-407C-ADC6-A49703F20EF5}" srcOrd="13" destOrd="0" presId="urn:microsoft.com/office/officeart/2005/8/layout/chevron1"/>
    <dgm:cxn modelId="{032D5E40-741E-4847-B491-0D9C3FA6A330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B0474BC9-27C7-49BD-900E-89579F4A2812}" type="presOf" srcId="{D88984D0-6F2A-40EE-8F2F-8771BF0BD511}" destId="{61AEF35B-FFF6-4C0A-B46D-243F609C4708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B140F268-8115-45A7-8BF4-CCEB4891A556}" type="presOf" srcId="{74855B52-FCC0-410F-B1EE-2E7C453076E1}" destId="{F9866CBE-FDE6-46BC-80D6-53A99905EB76}" srcOrd="0" destOrd="0" presId="urn:microsoft.com/office/officeart/2005/8/layout/chevron1"/>
    <dgm:cxn modelId="{AFE5EB3C-DF0E-4F62-AB62-A20A156C5F2A}" type="presOf" srcId="{E44AE163-14EC-4457-B90F-AE83C99A7A39}" destId="{C99B9B1F-6483-45C8-AD6A-DDFC8F225980}" srcOrd="0" destOrd="0" presId="urn:microsoft.com/office/officeart/2005/8/layout/chevron1"/>
    <dgm:cxn modelId="{08D734B7-E911-451D-93F4-666AD8E10C2D}" type="presOf" srcId="{D3702040-8BB4-4110-A589-5F7669337733}" destId="{53D47535-14B7-4C74-8EED-4045C1B8342B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032B1CBF-4EAC-44C8-A751-F844347B0AE3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47537C27-BD9D-43BE-81F7-D2C901CD974A}" type="presOf" srcId="{CF689DB1-88A8-4EDE-BE04-404DB9ECB146}" destId="{9EFED49A-6198-4372-972D-57F38346FCA5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CE6957BD-EF24-4AFC-A4BA-98A0091B6E57}" type="presOf" srcId="{A5BD598F-3D98-4F9D-88BC-C65690AFB2C3}" destId="{F90DD71A-8A92-454E-B73E-1A9184052623}" srcOrd="0" destOrd="0" presId="urn:microsoft.com/office/officeart/2005/8/layout/chevron1"/>
    <dgm:cxn modelId="{C08CE027-AF5D-4105-9525-5C417DF3782F}" type="presOf" srcId="{D71EB11B-EC0E-473D-B18C-F15F934F13E9}" destId="{92AC8D5B-9BA5-433C-9C9F-C37FF7B9E799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E26CCBBC-823B-45EF-9186-569DF058DB39}" type="presOf" srcId="{0CBAC5AC-DBB7-4AE9-A84A-154ACC12E0FC}" destId="{0B078EDC-6B47-4F84-AF5F-1DBD2D057E60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A3117E82-0B4B-4D6A-8C02-1615A45069E7}" type="presParOf" srcId="{F9866CBE-FDE6-46BC-80D6-53A99905EB76}" destId="{0B078EDC-6B47-4F84-AF5F-1DBD2D057E60}" srcOrd="0" destOrd="0" presId="urn:microsoft.com/office/officeart/2005/8/layout/chevron1"/>
    <dgm:cxn modelId="{B94358CB-A9AF-487E-AB3C-6BDEDB01188F}" type="presParOf" srcId="{F9866CBE-FDE6-46BC-80D6-53A99905EB76}" destId="{936C0BF3-B2CF-4E8E-A66F-EA77E6B7B987}" srcOrd="1" destOrd="0" presId="urn:microsoft.com/office/officeart/2005/8/layout/chevron1"/>
    <dgm:cxn modelId="{DDFA0D3E-915A-4323-8A7A-C7462749060D}" type="presParOf" srcId="{F9866CBE-FDE6-46BC-80D6-53A99905EB76}" destId="{F90DD71A-8A92-454E-B73E-1A9184052623}" srcOrd="2" destOrd="0" presId="urn:microsoft.com/office/officeart/2005/8/layout/chevron1"/>
    <dgm:cxn modelId="{788948DC-B410-4B09-9838-08305AAE8A8A}" type="presParOf" srcId="{F9866CBE-FDE6-46BC-80D6-53A99905EB76}" destId="{B313B066-67A0-4720-B195-877219D25CCE}" srcOrd="3" destOrd="0" presId="urn:microsoft.com/office/officeart/2005/8/layout/chevron1"/>
    <dgm:cxn modelId="{0B968849-4879-400C-AE94-3AFEC40908B7}" type="presParOf" srcId="{F9866CBE-FDE6-46BC-80D6-53A99905EB76}" destId="{9EFED49A-6198-4372-972D-57F38346FCA5}" srcOrd="4" destOrd="0" presId="urn:microsoft.com/office/officeart/2005/8/layout/chevron1"/>
    <dgm:cxn modelId="{164EDF1C-15EB-47E1-A946-5DE1DB47094B}" type="presParOf" srcId="{F9866CBE-FDE6-46BC-80D6-53A99905EB76}" destId="{73BCD100-5EDA-4D09-864F-08CA764BD212}" srcOrd="5" destOrd="0" presId="urn:microsoft.com/office/officeart/2005/8/layout/chevron1"/>
    <dgm:cxn modelId="{079F06B3-000D-41AA-B3D9-701D38FE20C6}" type="presParOf" srcId="{F9866CBE-FDE6-46BC-80D6-53A99905EB76}" destId="{F8C65934-B8FD-4281-B509-0EEF3B111F76}" srcOrd="6" destOrd="0" presId="urn:microsoft.com/office/officeart/2005/8/layout/chevron1"/>
    <dgm:cxn modelId="{052574FA-FD25-4118-8E85-CBF938AC6AF2}" type="presParOf" srcId="{F9866CBE-FDE6-46BC-80D6-53A99905EB76}" destId="{39AD188A-A3A3-49D4-A4B7-5FDBC0AD083B}" srcOrd="7" destOrd="0" presId="urn:microsoft.com/office/officeart/2005/8/layout/chevron1"/>
    <dgm:cxn modelId="{8846A3DD-1FD8-4D84-A4C4-2BC0B2539E16}" type="presParOf" srcId="{F9866CBE-FDE6-46BC-80D6-53A99905EB76}" destId="{61AEF35B-FFF6-4C0A-B46D-243F609C4708}" srcOrd="8" destOrd="0" presId="urn:microsoft.com/office/officeart/2005/8/layout/chevron1"/>
    <dgm:cxn modelId="{5727E34B-FEA9-4D5B-BC7E-2881F33684DA}" type="presParOf" srcId="{F9866CBE-FDE6-46BC-80D6-53A99905EB76}" destId="{14A2D524-E4F1-4259-B2CE-C48FBF32AF28}" srcOrd="9" destOrd="0" presId="urn:microsoft.com/office/officeart/2005/8/layout/chevron1"/>
    <dgm:cxn modelId="{5AD6FEC0-EC36-49E1-A855-91F100D8AC4E}" type="presParOf" srcId="{F9866CBE-FDE6-46BC-80D6-53A99905EB76}" destId="{C99B9B1F-6483-45C8-AD6A-DDFC8F225980}" srcOrd="10" destOrd="0" presId="urn:microsoft.com/office/officeart/2005/8/layout/chevron1"/>
    <dgm:cxn modelId="{189006E0-D84F-4BD5-AA09-AA145475D33E}" type="presParOf" srcId="{F9866CBE-FDE6-46BC-80D6-53A99905EB76}" destId="{8A829024-1CB3-43D6-8422-611702FD391E}" srcOrd="11" destOrd="0" presId="urn:microsoft.com/office/officeart/2005/8/layout/chevron1"/>
    <dgm:cxn modelId="{2D7DACB0-9A95-44B3-8B85-288C66785514}" type="presParOf" srcId="{F9866CBE-FDE6-46BC-80D6-53A99905EB76}" destId="{92AC8D5B-9BA5-433C-9C9F-C37FF7B9E799}" srcOrd="12" destOrd="0" presId="urn:microsoft.com/office/officeart/2005/8/layout/chevron1"/>
    <dgm:cxn modelId="{76C7200C-6188-4842-9CA3-F3AC844BA5E6}" type="presParOf" srcId="{F9866CBE-FDE6-46BC-80D6-53A99905EB76}" destId="{7EFB2810-9BB7-407C-ADC6-A49703F20EF5}" srcOrd="13" destOrd="0" presId="urn:microsoft.com/office/officeart/2005/8/layout/chevron1"/>
    <dgm:cxn modelId="{E503D437-42A0-4C52-9FB3-EC5E71B158D7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323C1DE-8AE7-466F-9A80-EF29CF89D41F}" type="presOf" srcId="{D71EB11B-EC0E-473D-B18C-F15F934F13E9}" destId="{92AC8D5B-9BA5-433C-9C9F-C37FF7B9E799}" srcOrd="0" destOrd="0" presId="urn:microsoft.com/office/officeart/2005/8/layout/chevron1"/>
    <dgm:cxn modelId="{318EEC74-A4AA-482B-8C90-E343EF11F630}" type="presOf" srcId="{E44AE163-14EC-4457-B90F-AE83C99A7A39}" destId="{C99B9B1F-6483-45C8-AD6A-DDFC8F225980}" srcOrd="0" destOrd="0" presId="urn:microsoft.com/office/officeart/2005/8/layout/chevron1"/>
    <dgm:cxn modelId="{360B9763-F7EC-416A-8EBA-8CE78B31A233}" type="presOf" srcId="{D3702040-8BB4-4110-A589-5F7669337733}" destId="{53D47535-14B7-4C74-8EED-4045C1B8342B}" srcOrd="0" destOrd="0" presId="urn:microsoft.com/office/officeart/2005/8/layout/chevron1"/>
    <dgm:cxn modelId="{F434EEB9-C601-4015-858D-0A5DB7F5F0B6}" type="presOf" srcId="{74855B52-FCC0-410F-B1EE-2E7C453076E1}" destId="{F9866CBE-FDE6-46BC-80D6-53A99905EB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C307EFF0-01C7-40EC-B2C4-5BEE86E0EEFA}" type="presOf" srcId="{D88984D0-6F2A-40EE-8F2F-8771BF0BD511}" destId="{61AEF35B-FFF6-4C0A-B46D-243F609C4708}" srcOrd="0" destOrd="0" presId="urn:microsoft.com/office/officeart/2005/8/layout/chevron1"/>
    <dgm:cxn modelId="{AFC058D9-4968-4435-82D4-C5B2C456CA67}" type="presOf" srcId="{0CBAC5AC-DBB7-4AE9-A84A-154ACC12E0FC}" destId="{0B078EDC-6B47-4F84-AF5F-1DBD2D057E60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AB99FC2-55DC-4E88-B60F-E860CF46E730}" type="presOf" srcId="{CF689DB1-88A8-4EDE-BE04-404DB9ECB146}" destId="{9EFED49A-6198-4372-972D-57F38346FCA5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15D1D4E5-C085-4E90-AF14-8CDF233244D4}" type="presOf" srcId="{A5BD598F-3D98-4F9D-88BC-C65690AFB2C3}" destId="{F90DD71A-8A92-454E-B73E-1A9184052623}" srcOrd="0" destOrd="0" presId="urn:microsoft.com/office/officeart/2005/8/layout/chevron1"/>
    <dgm:cxn modelId="{DC806BB8-5BC7-4D3D-9D5D-5B20B1E8641C}" type="presOf" srcId="{D00EFF08-12FC-484D-A62D-C20F9F7047C4}" destId="{F8C65934-B8FD-4281-B509-0EEF3B111F76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6833FDCC-F1A3-4667-9744-CF36DB27F9F0}" type="presParOf" srcId="{F9866CBE-FDE6-46BC-80D6-53A99905EB76}" destId="{0B078EDC-6B47-4F84-AF5F-1DBD2D057E60}" srcOrd="0" destOrd="0" presId="urn:microsoft.com/office/officeart/2005/8/layout/chevron1"/>
    <dgm:cxn modelId="{C100E222-BC8D-4E0C-B9FD-6EE5CCAEBF81}" type="presParOf" srcId="{F9866CBE-FDE6-46BC-80D6-53A99905EB76}" destId="{936C0BF3-B2CF-4E8E-A66F-EA77E6B7B987}" srcOrd="1" destOrd="0" presId="urn:microsoft.com/office/officeart/2005/8/layout/chevron1"/>
    <dgm:cxn modelId="{FB824922-DA7B-463C-A8E5-07C82C2F9E20}" type="presParOf" srcId="{F9866CBE-FDE6-46BC-80D6-53A99905EB76}" destId="{F90DD71A-8A92-454E-B73E-1A9184052623}" srcOrd="2" destOrd="0" presId="urn:microsoft.com/office/officeart/2005/8/layout/chevron1"/>
    <dgm:cxn modelId="{03F90EC2-250A-42CD-ADD0-F08EDF71815C}" type="presParOf" srcId="{F9866CBE-FDE6-46BC-80D6-53A99905EB76}" destId="{B313B066-67A0-4720-B195-877219D25CCE}" srcOrd="3" destOrd="0" presId="urn:microsoft.com/office/officeart/2005/8/layout/chevron1"/>
    <dgm:cxn modelId="{4087B32F-BAA0-45BD-9088-33CF754EBE5D}" type="presParOf" srcId="{F9866CBE-FDE6-46BC-80D6-53A99905EB76}" destId="{9EFED49A-6198-4372-972D-57F38346FCA5}" srcOrd="4" destOrd="0" presId="urn:microsoft.com/office/officeart/2005/8/layout/chevron1"/>
    <dgm:cxn modelId="{A829308A-765C-4C63-A2B2-1B6705F01A9C}" type="presParOf" srcId="{F9866CBE-FDE6-46BC-80D6-53A99905EB76}" destId="{73BCD100-5EDA-4D09-864F-08CA764BD212}" srcOrd="5" destOrd="0" presId="urn:microsoft.com/office/officeart/2005/8/layout/chevron1"/>
    <dgm:cxn modelId="{4BD7E58D-459A-43EF-905B-1260AC493905}" type="presParOf" srcId="{F9866CBE-FDE6-46BC-80D6-53A99905EB76}" destId="{F8C65934-B8FD-4281-B509-0EEF3B111F76}" srcOrd="6" destOrd="0" presId="urn:microsoft.com/office/officeart/2005/8/layout/chevron1"/>
    <dgm:cxn modelId="{9B47345B-ADC4-4301-8CEB-471DA207E6E4}" type="presParOf" srcId="{F9866CBE-FDE6-46BC-80D6-53A99905EB76}" destId="{39AD188A-A3A3-49D4-A4B7-5FDBC0AD083B}" srcOrd="7" destOrd="0" presId="urn:microsoft.com/office/officeart/2005/8/layout/chevron1"/>
    <dgm:cxn modelId="{6B99E716-7287-4420-86AE-8A1633E35D7B}" type="presParOf" srcId="{F9866CBE-FDE6-46BC-80D6-53A99905EB76}" destId="{61AEF35B-FFF6-4C0A-B46D-243F609C4708}" srcOrd="8" destOrd="0" presId="urn:microsoft.com/office/officeart/2005/8/layout/chevron1"/>
    <dgm:cxn modelId="{D5512D26-A30B-40B4-8B96-76FDE4E12201}" type="presParOf" srcId="{F9866CBE-FDE6-46BC-80D6-53A99905EB76}" destId="{14A2D524-E4F1-4259-B2CE-C48FBF32AF28}" srcOrd="9" destOrd="0" presId="urn:microsoft.com/office/officeart/2005/8/layout/chevron1"/>
    <dgm:cxn modelId="{0797D960-2726-4F4A-966C-17F6CF41C1C5}" type="presParOf" srcId="{F9866CBE-FDE6-46BC-80D6-53A99905EB76}" destId="{C99B9B1F-6483-45C8-AD6A-DDFC8F225980}" srcOrd="10" destOrd="0" presId="urn:microsoft.com/office/officeart/2005/8/layout/chevron1"/>
    <dgm:cxn modelId="{E493106F-7C72-45AB-8152-3541DF748ABD}" type="presParOf" srcId="{F9866CBE-FDE6-46BC-80D6-53A99905EB76}" destId="{8A829024-1CB3-43D6-8422-611702FD391E}" srcOrd="11" destOrd="0" presId="urn:microsoft.com/office/officeart/2005/8/layout/chevron1"/>
    <dgm:cxn modelId="{2FC9BD81-CB58-4F87-A6BB-815F2A3A3AD4}" type="presParOf" srcId="{F9866CBE-FDE6-46BC-80D6-53A99905EB76}" destId="{92AC8D5B-9BA5-433C-9C9F-C37FF7B9E799}" srcOrd="12" destOrd="0" presId="urn:microsoft.com/office/officeart/2005/8/layout/chevron1"/>
    <dgm:cxn modelId="{D34846B4-3DCD-4AE1-9F5D-84D4B2E36756}" type="presParOf" srcId="{F9866CBE-FDE6-46BC-80D6-53A99905EB76}" destId="{7EFB2810-9BB7-407C-ADC6-A49703F20EF5}" srcOrd="13" destOrd="0" presId="urn:microsoft.com/office/officeart/2005/8/layout/chevron1"/>
    <dgm:cxn modelId="{E88C5395-259F-4E1D-8797-AF7FB72FF543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0850A02-F41E-48B5-8E3F-276D34FBF242}" type="presOf" srcId="{D3702040-8BB4-4110-A589-5F7669337733}" destId="{53D47535-14B7-4C74-8EED-4045C1B8342B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B1D1F11F-6905-428F-9470-2AECBD3CEF0E}" type="presOf" srcId="{74855B52-FCC0-410F-B1EE-2E7C453076E1}" destId="{F9866CBE-FDE6-46BC-80D6-53A99905EB76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E688AC0A-CF3A-4082-B7A1-049F2D90DDFF}" type="presOf" srcId="{0CBAC5AC-DBB7-4AE9-A84A-154ACC12E0FC}" destId="{0B078EDC-6B47-4F84-AF5F-1DBD2D057E60}" srcOrd="0" destOrd="0" presId="urn:microsoft.com/office/officeart/2005/8/layout/chevron1"/>
    <dgm:cxn modelId="{0BA091E0-231E-49DC-9983-D687AF08C2D2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5C256FB9-C4E2-4394-89B5-8DB464794428}" type="presOf" srcId="{D00EFF08-12FC-484D-A62D-C20F9F7047C4}" destId="{F8C65934-B8FD-4281-B509-0EEF3B111F76}" srcOrd="0" destOrd="0" presId="urn:microsoft.com/office/officeart/2005/8/layout/chevron1"/>
    <dgm:cxn modelId="{86EFD837-32CF-4A27-91C2-FEEF79F3BB72}" type="presOf" srcId="{E44AE163-14EC-4457-B90F-AE83C99A7A39}" destId="{C99B9B1F-6483-45C8-AD6A-DDFC8F22598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9094EBF2-2027-42F2-A507-9DCE75A3295F}" type="presOf" srcId="{D71EB11B-EC0E-473D-B18C-F15F934F13E9}" destId="{92AC8D5B-9BA5-433C-9C9F-C37FF7B9E799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9262DF35-D1B1-4B2C-ACAD-4FC8A52C7270}" type="presOf" srcId="{A5BD598F-3D98-4F9D-88BC-C65690AFB2C3}" destId="{F90DD71A-8A92-454E-B73E-1A9184052623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B32E592D-F8BC-482D-BC70-EE0A4BE68C7A}" type="presOf" srcId="{D88984D0-6F2A-40EE-8F2F-8771BF0BD511}" destId="{61AEF35B-FFF6-4C0A-B46D-243F609C4708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799EE936-1F32-41B9-A95F-783AF5461999}" type="presParOf" srcId="{F9866CBE-FDE6-46BC-80D6-53A99905EB76}" destId="{0B078EDC-6B47-4F84-AF5F-1DBD2D057E60}" srcOrd="0" destOrd="0" presId="urn:microsoft.com/office/officeart/2005/8/layout/chevron1"/>
    <dgm:cxn modelId="{B049674D-9E8D-42C4-BAE2-308707B94943}" type="presParOf" srcId="{F9866CBE-FDE6-46BC-80D6-53A99905EB76}" destId="{936C0BF3-B2CF-4E8E-A66F-EA77E6B7B987}" srcOrd="1" destOrd="0" presId="urn:microsoft.com/office/officeart/2005/8/layout/chevron1"/>
    <dgm:cxn modelId="{0A3D1236-71A1-4FD4-A562-C38812D59005}" type="presParOf" srcId="{F9866CBE-FDE6-46BC-80D6-53A99905EB76}" destId="{F90DD71A-8A92-454E-B73E-1A9184052623}" srcOrd="2" destOrd="0" presId="urn:microsoft.com/office/officeart/2005/8/layout/chevron1"/>
    <dgm:cxn modelId="{C842EEF4-E53A-452D-B2A8-F31E6D939687}" type="presParOf" srcId="{F9866CBE-FDE6-46BC-80D6-53A99905EB76}" destId="{B313B066-67A0-4720-B195-877219D25CCE}" srcOrd="3" destOrd="0" presId="urn:microsoft.com/office/officeart/2005/8/layout/chevron1"/>
    <dgm:cxn modelId="{0ADC1A2C-D097-48E4-8821-336482B5190F}" type="presParOf" srcId="{F9866CBE-FDE6-46BC-80D6-53A99905EB76}" destId="{9EFED49A-6198-4372-972D-57F38346FCA5}" srcOrd="4" destOrd="0" presId="urn:microsoft.com/office/officeart/2005/8/layout/chevron1"/>
    <dgm:cxn modelId="{6597B827-F1FF-4DAF-83B3-950371255CB2}" type="presParOf" srcId="{F9866CBE-FDE6-46BC-80D6-53A99905EB76}" destId="{73BCD100-5EDA-4D09-864F-08CA764BD212}" srcOrd="5" destOrd="0" presId="urn:microsoft.com/office/officeart/2005/8/layout/chevron1"/>
    <dgm:cxn modelId="{CF31EBAE-0B50-4783-A816-4B11690AF2D4}" type="presParOf" srcId="{F9866CBE-FDE6-46BC-80D6-53A99905EB76}" destId="{F8C65934-B8FD-4281-B509-0EEF3B111F76}" srcOrd="6" destOrd="0" presId="urn:microsoft.com/office/officeart/2005/8/layout/chevron1"/>
    <dgm:cxn modelId="{96C42C51-1131-484C-B973-F193567ECE30}" type="presParOf" srcId="{F9866CBE-FDE6-46BC-80D6-53A99905EB76}" destId="{39AD188A-A3A3-49D4-A4B7-5FDBC0AD083B}" srcOrd="7" destOrd="0" presId="urn:microsoft.com/office/officeart/2005/8/layout/chevron1"/>
    <dgm:cxn modelId="{929C9906-B6A1-4B4B-B55F-87F51D12CC2A}" type="presParOf" srcId="{F9866CBE-FDE6-46BC-80D6-53A99905EB76}" destId="{61AEF35B-FFF6-4C0A-B46D-243F609C4708}" srcOrd="8" destOrd="0" presId="urn:microsoft.com/office/officeart/2005/8/layout/chevron1"/>
    <dgm:cxn modelId="{F47108BE-7D95-40E3-88D9-DF10E7435A06}" type="presParOf" srcId="{F9866CBE-FDE6-46BC-80D6-53A99905EB76}" destId="{14A2D524-E4F1-4259-B2CE-C48FBF32AF28}" srcOrd="9" destOrd="0" presId="urn:microsoft.com/office/officeart/2005/8/layout/chevron1"/>
    <dgm:cxn modelId="{A6F3CAC6-CE25-484C-AB3B-BCD6635598D8}" type="presParOf" srcId="{F9866CBE-FDE6-46BC-80D6-53A99905EB76}" destId="{C99B9B1F-6483-45C8-AD6A-DDFC8F225980}" srcOrd="10" destOrd="0" presId="urn:microsoft.com/office/officeart/2005/8/layout/chevron1"/>
    <dgm:cxn modelId="{DEEA9A84-EC19-487D-B644-7936EA441A49}" type="presParOf" srcId="{F9866CBE-FDE6-46BC-80D6-53A99905EB76}" destId="{8A829024-1CB3-43D6-8422-611702FD391E}" srcOrd="11" destOrd="0" presId="urn:microsoft.com/office/officeart/2005/8/layout/chevron1"/>
    <dgm:cxn modelId="{BB81B49C-4A7D-473D-AF0E-72C3C368D410}" type="presParOf" srcId="{F9866CBE-FDE6-46BC-80D6-53A99905EB76}" destId="{92AC8D5B-9BA5-433C-9C9F-C37FF7B9E799}" srcOrd="12" destOrd="0" presId="urn:microsoft.com/office/officeart/2005/8/layout/chevron1"/>
    <dgm:cxn modelId="{32A748D3-8DE5-47CD-9DC5-BC10789C1E83}" type="presParOf" srcId="{F9866CBE-FDE6-46BC-80D6-53A99905EB76}" destId="{7EFB2810-9BB7-407C-ADC6-A49703F20EF5}" srcOrd="13" destOrd="0" presId="urn:microsoft.com/office/officeart/2005/8/layout/chevron1"/>
    <dgm:cxn modelId="{316DF965-E594-48D7-9B35-414E158FC208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E89B2D4F-E3F0-4F9F-B1AF-B420B142B40B}" type="presOf" srcId="{E44AE163-14EC-4457-B90F-AE83C99A7A39}" destId="{C99B9B1F-6483-45C8-AD6A-DDFC8F225980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53747C94-50DE-4058-A00D-141C43713D2F}" type="presOf" srcId="{D88984D0-6F2A-40EE-8F2F-8771BF0BD511}" destId="{61AEF35B-FFF6-4C0A-B46D-243F609C4708}" srcOrd="0" destOrd="0" presId="urn:microsoft.com/office/officeart/2005/8/layout/chevron1"/>
    <dgm:cxn modelId="{728F5E0E-A7EF-4501-93DB-02F26F5DB05B}" type="presOf" srcId="{D3702040-8BB4-4110-A589-5F7669337733}" destId="{53D47535-14B7-4C74-8EED-4045C1B8342B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BC2CA77D-E2C1-4337-A918-D3728A4A9CAA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9D5ADBC4-467F-4104-B118-252D2D1EF35D}" type="presOf" srcId="{D00EFF08-12FC-484D-A62D-C20F9F7047C4}" destId="{F8C65934-B8FD-4281-B509-0EEF3B111F76}" srcOrd="0" destOrd="0" presId="urn:microsoft.com/office/officeart/2005/8/layout/chevron1"/>
    <dgm:cxn modelId="{CF68C46E-4002-4A5C-8254-19CFBEA74A39}" type="presOf" srcId="{0CBAC5AC-DBB7-4AE9-A84A-154ACC12E0FC}" destId="{0B078EDC-6B47-4F84-AF5F-1DBD2D057E6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741F3D8C-9D5E-4B96-9A13-ACB2F180E121}" type="presOf" srcId="{74855B52-FCC0-410F-B1EE-2E7C453076E1}" destId="{F9866CBE-FDE6-46BC-80D6-53A99905EB76}" srcOrd="0" destOrd="0" presId="urn:microsoft.com/office/officeart/2005/8/layout/chevron1"/>
    <dgm:cxn modelId="{19565030-7D85-4255-A44D-662A12EC0001}" type="presOf" srcId="{A5BD598F-3D98-4F9D-88BC-C65690AFB2C3}" destId="{F90DD71A-8A92-454E-B73E-1A9184052623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FFE7D69E-F3CD-4F35-BCF1-5E8490694329}" type="presOf" srcId="{D71EB11B-EC0E-473D-B18C-F15F934F13E9}" destId="{92AC8D5B-9BA5-433C-9C9F-C37FF7B9E799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DFD00ADA-CF83-4DA8-8BE2-8FF9E9FB4C74}" type="presParOf" srcId="{F9866CBE-FDE6-46BC-80D6-53A99905EB76}" destId="{0B078EDC-6B47-4F84-AF5F-1DBD2D057E60}" srcOrd="0" destOrd="0" presId="urn:microsoft.com/office/officeart/2005/8/layout/chevron1"/>
    <dgm:cxn modelId="{7CF760BF-A990-4BFD-ADD4-C2C459171D84}" type="presParOf" srcId="{F9866CBE-FDE6-46BC-80D6-53A99905EB76}" destId="{936C0BF3-B2CF-4E8E-A66F-EA77E6B7B987}" srcOrd="1" destOrd="0" presId="urn:microsoft.com/office/officeart/2005/8/layout/chevron1"/>
    <dgm:cxn modelId="{6430E9BC-38DE-4EAB-A644-8F2427658760}" type="presParOf" srcId="{F9866CBE-FDE6-46BC-80D6-53A99905EB76}" destId="{F90DD71A-8A92-454E-B73E-1A9184052623}" srcOrd="2" destOrd="0" presId="urn:microsoft.com/office/officeart/2005/8/layout/chevron1"/>
    <dgm:cxn modelId="{AECDA8C5-3537-45EE-864A-2C0620544DF3}" type="presParOf" srcId="{F9866CBE-FDE6-46BC-80D6-53A99905EB76}" destId="{B313B066-67A0-4720-B195-877219D25CCE}" srcOrd="3" destOrd="0" presId="urn:microsoft.com/office/officeart/2005/8/layout/chevron1"/>
    <dgm:cxn modelId="{36BDAA7E-638B-4274-A799-C351AFC59DA0}" type="presParOf" srcId="{F9866CBE-FDE6-46BC-80D6-53A99905EB76}" destId="{9EFED49A-6198-4372-972D-57F38346FCA5}" srcOrd="4" destOrd="0" presId="urn:microsoft.com/office/officeart/2005/8/layout/chevron1"/>
    <dgm:cxn modelId="{ACABB542-09AF-46BD-B63C-0FA155D12FBC}" type="presParOf" srcId="{F9866CBE-FDE6-46BC-80D6-53A99905EB76}" destId="{73BCD100-5EDA-4D09-864F-08CA764BD212}" srcOrd="5" destOrd="0" presId="urn:microsoft.com/office/officeart/2005/8/layout/chevron1"/>
    <dgm:cxn modelId="{DFE62817-7CA9-496B-9F2C-56A0BB9F40B8}" type="presParOf" srcId="{F9866CBE-FDE6-46BC-80D6-53A99905EB76}" destId="{F8C65934-B8FD-4281-B509-0EEF3B111F76}" srcOrd="6" destOrd="0" presId="urn:microsoft.com/office/officeart/2005/8/layout/chevron1"/>
    <dgm:cxn modelId="{48E7A0B3-1E2C-49C7-9C4E-201ACCF746CC}" type="presParOf" srcId="{F9866CBE-FDE6-46BC-80D6-53A99905EB76}" destId="{39AD188A-A3A3-49D4-A4B7-5FDBC0AD083B}" srcOrd="7" destOrd="0" presId="urn:microsoft.com/office/officeart/2005/8/layout/chevron1"/>
    <dgm:cxn modelId="{DA7D38D0-65D5-4C38-9196-FDF6E635EA82}" type="presParOf" srcId="{F9866CBE-FDE6-46BC-80D6-53A99905EB76}" destId="{61AEF35B-FFF6-4C0A-B46D-243F609C4708}" srcOrd="8" destOrd="0" presId="urn:microsoft.com/office/officeart/2005/8/layout/chevron1"/>
    <dgm:cxn modelId="{E8469067-808D-4816-AA37-45FDE6F013FA}" type="presParOf" srcId="{F9866CBE-FDE6-46BC-80D6-53A99905EB76}" destId="{14A2D524-E4F1-4259-B2CE-C48FBF32AF28}" srcOrd="9" destOrd="0" presId="urn:microsoft.com/office/officeart/2005/8/layout/chevron1"/>
    <dgm:cxn modelId="{807BFF30-C825-49AE-8784-B912B630C275}" type="presParOf" srcId="{F9866CBE-FDE6-46BC-80D6-53A99905EB76}" destId="{C99B9B1F-6483-45C8-AD6A-DDFC8F225980}" srcOrd="10" destOrd="0" presId="urn:microsoft.com/office/officeart/2005/8/layout/chevron1"/>
    <dgm:cxn modelId="{20A43344-5E7D-4C62-AF4E-0E2B8725794E}" type="presParOf" srcId="{F9866CBE-FDE6-46BC-80D6-53A99905EB76}" destId="{8A829024-1CB3-43D6-8422-611702FD391E}" srcOrd="11" destOrd="0" presId="urn:microsoft.com/office/officeart/2005/8/layout/chevron1"/>
    <dgm:cxn modelId="{8686406C-FDCF-4B8B-98F1-DAC4AD5B898C}" type="presParOf" srcId="{F9866CBE-FDE6-46BC-80D6-53A99905EB76}" destId="{92AC8D5B-9BA5-433C-9C9F-C37FF7B9E799}" srcOrd="12" destOrd="0" presId="urn:microsoft.com/office/officeart/2005/8/layout/chevron1"/>
    <dgm:cxn modelId="{24EEE97A-6B0D-4E6E-881F-612674820EE1}" type="presParOf" srcId="{F9866CBE-FDE6-46BC-80D6-53A99905EB76}" destId="{7EFB2810-9BB7-407C-ADC6-A49703F20EF5}" srcOrd="13" destOrd="0" presId="urn:microsoft.com/office/officeart/2005/8/layout/chevron1"/>
    <dgm:cxn modelId="{3F00362A-C403-40AF-9BDD-D241B4D54B6D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1604DA03-678A-4B75-9034-6C7F745179DA}" type="presOf" srcId="{D3702040-8BB4-4110-A589-5F7669337733}" destId="{53D47535-14B7-4C74-8EED-4045C1B8342B}" srcOrd="0" destOrd="0" presId="urn:microsoft.com/office/officeart/2005/8/layout/chevron1"/>
    <dgm:cxn modelId="{E0DBE48C-1AD5-410B-9FB2-7AA2064F3E0B}" type="presOf" srcId="{D00EFF08-12FC-484D-A62D-C20F9F7047C4}" destId="{F8C65934-B8FD-4281-B509-0EEF3B111F76}" srcOrd="0" destOrd="0" presId="urn:microsoft.com/office/officeart/2005/8/layout/chevron1"/>
    <dgm:cxn modelId="{369EA96F-3567-434B-9444-3BCF6BA7433B}" type="presOf" srcId="{D88984D0-6F2A-40EE-8F2F-8771BF0BD511}" destId="{61AEF35B-FFF6-4C0A-B46D-243F609C4708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A0D64399-BD82-42BF-8643-1D9DF9247A74}" type="presOf" srcId="{0CBAC5AC-DBB7-4AE9-A84A-154ACC12E0FC}" destId="{0B078EDC-6B47-4F84-AF5F-1DBD2D057E6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599D0529-61EC-41FB-BC1B-5E46FECB064A}" type="presOf" srcId="{D71EB11B-EC0E-473D-B18C-F15F934F13E9}" destId="{92AC8D5B-9BA5-433C-9C9F-C37FF7B9E799}" srcOrd="0" destOrd="0" presId="urn:microsoft.com/office/officeart/2005/8/layout/chevron1"/>
    <dgm:cxn modelId="{00EE19CF-7F40-453D-B08C-1AC2C8B508B2}" type="presOf" srcId="{74855B52-FCC0-410F-B1EE-2E7C453076E1}" destId="{F9866CBE-FDE6-46BC-80D6-53A99905EB76}" srcOrd="0" destOrd="0" presId="urn:microsoft.com/office/officeart/2005/8/layout/chevron1"/>
    <dgm:cxn modelId="{04544F11-DCFC-498B-833B-4635D1A34779}" type="presOf" srcId="{A5BD598F-3D98-4F9D-88BC-C65690AFB2C3}" destId="{F90DD71A-8A92-454E-B73E-1A9184052623}" srcOrd="0" destOrd="0" presId="urn:microsoft.com/office/officeart/2005/8/layout/chevron1"/>
    <dgm:cxn modelId="{778A0131-A1B3-43D7-8FFE-04488AC4EDA0}" type="presOf" srcId="{CF689DB1-88A8-4EDE-BE04-404DB9ECB146}" destId="{9EFED49A-6198-4372-972D-57F38346FCA5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CF20DBF4-EAF2-4953-AFE5-CA5F0FA66D4D}" type="presOf" srcId="{E44AE163-14EC-4457-B90F-AE83C99A7A39}" destId="{C99B9B1F-6483-45C8-AD6A-DDFC8F225980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A674383F-EEED-4257-B8F3-2DF8DEBADFF4}" type="presParOf" srcId="{F9866CBE-FDE6-46BC-80D6-53A99905EB76}" destId="{0B078EDC-6B47-4F84-AF5F-1DBD2D057E60}" srcOrd="0" destOrd="0" presId="urn:microsoft.com/office/officeart/2005/8/layout/chevron1"/>
    <dgm:cxn modelId="{E0E2DABA-8C5A-4CDE-A497-A1922AFD2946}" type="presParOf" srcId="{F9866CBE-FDE6-46BC-80D6-53A99905EB76}" destId="{936C0BF3-B2CF-4E8E-A66F-EA77E6B7B987}" srcOrd="1" destOrd="0" presId="urn:microsoft.com/office/officeart/2005/8/layout/chevron1"/>
    <dgm:cxn modelId="{58DD884E-1251-431D-AFB4-EAC2F828348A}" type="presParOf" srcId="{F9866CBE-FDE6-46BC-80D6-53A99905EB76}" destId="{F90DD71A-8A92-454E-B73E-1A9184052623}" srcOrd="2" destOrd="0" presId="urn:microsoft.com/office/officeart/2005/8/layout/chevron1"/>
    <dgm:cxn modelId="{480F3D18-B645-4E58-94D5-24CECADF6A59}" type="presParOf" srcId="{F9866CBE-FDE6-46BC-80D6-53A99905EB76}" destId="{B313B066-67A0-4720-B195-877219D25CCE}" srcOrd="3" destOrd="0" presId="urn:microsoft.com/office/officeart/2005/8/layout/chevron1"/>
    <dgm:cxn modelId="{1DDD4724-669D-488A-8C75-5BA6CE8CEA63}" type="presParOf" srcId="{F9866CBE-FDE6-46BC-80D6-53A99905EB76}" destId="{9EFED49A-6198-4372-972D-57F38346FCA5}" srcOrd="4" destOrd="0" presId="urn:microsoft.com/office/officeart/2005/8/layout/chevron1"/>
    <dgm:cxn modelId="{04B8C90F-397E-4B81-B9B9-A629E03545D3}" type="presParOf" srcId="{F9866CBE-FDE6-46BC-80D6-53A99905EB76}" destId="{73BCD100-5EDA-4D09-864F-08CA764BD212}" srcOrd="5" destOrd="0" presId="urn:microsoft.com/office/officeart/2005/8/layout/chevron1"/>
    <dgm:cxn modelId="{D2F29C4E-9E8D-473B-BF7F-885ADA3DC508}" type="presParOf" srcId="{F9866CBE-FDE6-46BC-80D6-53A99905EB76}" destId="{F8C65934-B8FD-4281-B509-0EEF3B111F76}" srcOrd="6" destOrd="0" presId="urn:microsoft.com/office/officeart/2005/8/layout/chevron1"/>
    <dgm:cxn modelId="{3B33CE2E-E36F-45B6-AA16-876A9D8E40DC}" type="presParOf" srcId="{F9866CBE-FDE6-46BC-80D6-53A99905EB76}" destId="{39AD188A-A3A3-49D4-A4B7-5FDBC0AD083B}" srcOrd="7" destOrd="0" presId="urn:microsoft.com/office/officeart/2005/8/layout/chevron1"/>
    <dgm:cxn modelId="{3AC6D4A5-EFD6-4C88-9998-FFF92120A6C6}" type="presParOf" srcId="{F9866CBE-FDE6-46BC-80D6-53A99905EB76}" destId="{61AEF35B-FFF6-4C0A-B46D-243F609C4708}" srcOrd="8" destOrd="0" presId="urn:microsoft.com/office/officeart/2005/8/layout/chevron1"/>
    <dgm:cxn modelId="{5F586474-0B6E-4993-A65D-6F5EC7630A22}" type="presParOf" srcId="{F9866CBE-FDE6-46BC-80D6-53A99905EB76}" destId="{14A2D524-E4F1-4259-B2CE-C48FBF32AF28}" srcOrd="9" destOrd="0" presId="urn:microsoft.com/office/officeart/2005/8/layout/chevron1"/>
    <dgm:cxn modelId="{5BCC424D-DB44-4A1A-9F2A-3EB22D2FD061}" type="presParOf" srcId="{F9866CBE-FDE6-46BC-80D6-53A99905EB76}" destId="{C99B9B1F-6483-45C8-AD6A-DDFC8F225980}" srcOrd="10" destOrd="0" presId="urn:microsoft.com/office/officeart/2005/8/layout/chevron1"/>
    <dgm:cxn modelId="{CC750DC3-520E-4CB7-8D75-19C05A682654}" type="presParOf" srcId="{F9866CBE-FDE6-46BC-80D6-53A99905EB76}" destId="{8A829024-1CB3-43D6-8422-611702FD391E}" srcOrd="11" destOrd="0" presId="urn:microsoft.com/office/officeart/2005/8/layout/chevron1"/>
    <dgm:cxn modelId="{587A23B6-E9F7-4E03-A30A-65B037352E2A}" type="presParOf" srcId="{F9866CBE-FDE6-46BC-80D6-53A99905EB76}" destId="{92AC8D5B-9BA5-433C-9C9F-C37FF7B9E799}" srcOrd="12" destOrd="0" presId="urn:microsoft.com/office/officeart/2005/8/layout/chevron1"/>
    <dgm:cxn modelId="{3236CECF-2D71-42A3-98A3-3EC605C0CE20}" type="presParOf" srcId="{F9866CBE-FDE6-46BC-80D6-53A99905EB76}" destId="{7EFB2810-9BB7-407C-ADC6-A49703F20EF5}" srcOrd="13" destOrd="0" presId="urn:microsoft.com/office/officeart/2005/8/layout/chevron1"/>
    <dgm:cxn modelId="{07683161-5CB8-4D7D-B442-8B29BC5B623D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9D8E764-0C1E-4678-BE98-4E787C27B9A2}" type="presOf" srcId="{D88984D0-6F2A-40EE-8F2F-8771BF0BD511}" destId="{61AEF35B-FFF6-4C0A-B46D-243F609C4708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03C4DCEF-49FB-4AD5-8F54-ACB02E3C84C8}" type="presOf" srcId="{A5BD598F-3D98-4F9D-88BC-C65690AFB2C3}" destId="{F90DD71A-8A92-454E-B73E-1A9184052623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B35BF5BB-8BFB-4ABC-A9FA-F8C02CC467EF}" type="presOf" srcId="{D71EB11B-EC0E-473D-B18C-F15F934F13E9}" destId="{92AC8D5B-9BA5-433C-9C9F-C37FF7B9E799}" srcOrd="0" destOrd="0" presId="urn:microsoft.com/office/officeart/2005/8/layout/chevron1"/>
    <dgm:cxn modelId="{37F9AA5E-DC6C-4055-BAD7-B70BF7D25977}" type="presOf" srcId="{0CBAC5AC-DBB7-4AE9-A84A-154ACC12E0FC}" destId="{0B078EDC-6B47-4F84-AF5F-1DBD2D057E60}" srcOrd="0" destOrd="0" presId="urn:microsoft.com/office/officeart/2005/8/layout/chevron1"/>
    <dgm:cxn modelId="{DFFF4F1C-EBEA-4251-8B92-171A32B88D93}" type="presOf" srcId="{D3702040-8BB4-4110-A589-5F7669337733}" destId="{53D47535-14B7-4C74-8EED-4045C1B8342B}" srcOrd="0" destOrd="0" presId="urn:microsoft.com/office/officeart/2005/8/layout/chevron1"/>
    <dgm:cxn modelId="{7BB01853-5C17-4D93-9954-00C97058BAA7}" type="presOf" srcId="{E44AE163-14EC-4457-B90F-AE83C99A7A39}" destId="{C99B9B1F-6483-45C8-AD6A-DDFC8F225980}" srcOrd="0" destOrd="0" presId="urn:microsoft.com/office/officeart/2005/8/layout/chevron1"/>
    <dgm:cxn modelId="{BCD532A4-B75D-46B7-B0AE-8099F56BD3A4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4E687B35-39A5-4865-9C5F-52B3512E5333}" type="presOf" srcId="{D00EFF08-12FC-484D-A62D-C20F9F7047C4}" destId="{F8C65934-B8FD-4281-B509-0EEF3B111F76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BF2BB72B-C9CA-454B-A267-AE0EC45A91F0}" type="presOf" srcId="{74855B52-FCC0-410F-B1EE-2E7C453076E1}" destId="{F9866CBE-FDE6-46BC-80D6-53A99905EB76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0126DDA0-C353-4A49-AD65-22FBF2F962A9}" type="presParOf" srcId="{F9866CBE-FDE6-46BC-80D6-53A99905EB76}" destId="{0B078EDC-6B47-4F84-AF5F-1DBD2D057E60}" srcOrd="0" destOrd="0" presId="urn:microsoft.com/office/officeart/2005/8/layout/chevron1"/>
    <dgm:cxn modelId="{FD89DE57-06EE-4BE2-98F8-89D5F0C338EE}" type="presParOf" srcId="{F9866CBE-FDE6-46BC-80D6-53A99905EB76}" destId="{936C0BF3-B2CF-4E8E-A66F-EA77E6B7B987}" srcOrd="1" destOrd="0" presId="urn:microsoft.com/office/officeart/2005/8/layout/chevron1"/>
    <dgm:cxn modelId="{93AEECE2-C021-41AC-92FF-1A5447672C02}" type="presParOf" srcId="{F9866CBE-FDE6-46BC-80D6-53A99905EB76}" destId="{F90DD71A-8A92-454E-B73E-1A9184052623}" srcOrd="2" destOrd="0" presId="urn:microsoft.com/office/officeart/2005/8/layout/chevron1"/>
    <dgm:cxn modelId="{1E28088C-0194-44F7-84DF-7FC7777A02B2}" type="presParOf" srcId="{F9866CBE-FDE6-46BC-80D6-53A99905EB76}" destId="{B313B066-67A0-4720-B195-877219D25CCE}" srcOrd="3" destOrd="0" presId="urn:microsoft.com/office/officeart/2005/8/layout/chevron1"/>
    <dgm:cxn modelId="{25BCB06E-1ABE-4416-BB7C-0A63B4516BC6}" type="presParOf" srcId="{F9866CBE-FDE6-46BC-80D6-53A99905EB76}" destId="{9EFED49A-6198-4372-972D-57F38346FCA5}" srcOrd="4" destOrd="0" presId="urn:microsoft.com/office/officeart/2005/8/layout/chevron1"/>
    <dgm:cxn modelId="{9C6FD111-9307-4E5E-847F-441A9E0403F9}" type="presParOf" srcId="{F9866CBE-FDE6-46BC-80D6-53A99905EB76}" destId="{73BCD100-5EDA-4D09-864F-08CA764BD212}" srcOrd="5" destOrd="0" presId="urn:microsoft.com/office/officeart/2005/8/layout/chevron1"/>
    <dgm:cxn modelId="{6CE999B7-3DB8-4AC3-86E3-7FB8BA731D21}" type="presParOf" srcId="{F9866CBE-FDE6-46BC-80D6-53A99905EB76}" destId="{F8C65934-B8FD-4281-B509-0EEF3B111F76}" srcOrd="6" destOrd="0" presId="urn:microsoft.com/office/officeart/2005/8/layout/chevron1"/>
    <dgm:cxn modelId="{7AC686C8-C1C3-4B0D-8052-352DF59CEA44}" type="presParOf" srcId="{F9866CBE-FDE6-46BC-80D6-53A99905EB76}" destId="{39AD188A-A3A3-49D4-A4B7-5FDBC0AD083B}" srcOrd="7" destOrd="0" presId="urn:microsoft.com/office/officeart/2005/8/layout/chevron1"/>
    <dgm:cxn modelId="{025A7206-A6B8-4BA6-BD83-6DCC83EDCAEC}" type="presParOf" srcId="{F9866CBE-FDE6-46BC-80D6-53A99905EB76}" destId="{61AEF35B-FFF6-4C0A-B46D-243F609C4708}" srcOrd="8" destOrd="0" presId="urn:microsoft.com/office/officeart/2005/8/layout/chevron1"/>
    <dgm:cxn modelId="{6E0EB9E1-74FB-4E13-AE8B-FF5FE3F6125D}" type="presParOf" srcId="{F9866CBE-FDE6-46BC-80D6-53A99905EB76}" destId="{14A2D524-E4F1-4259-B2CE-C48FBF32AF28}" srcOrd="9" destOrd="0" presId="urn:microsoft.com/office/officeart/2005/8/layout/chevron1"/>
    <dgm:cxn modelId="{2171C694-56EB-4114-B835-65737BAC64BF}" type="presParOf" srcId="{F9866CBE-FDE6-46BC-80D6-53A99905EB76}" destId="{C99B9B1F-6483-45C8-AD6A-DDFC8F225980}" srcOrd="10" destOrd="0" presId="urn:microsoft.com/office/officeart/2005/8/layout/chevron1"/>
    <dgm:cxn modelId="{7E60F635-E806-44D7-9F2A-122CF1238A6E}" type="presParOf" srcId="{F9866CBE-FDE6-46BC-80D6-53A99905EB76}" destId="{8A829024-1CB3-43D6-8422-611702FD391E}" srcOrd="11" destOrd="0" presId="urn:microsoft.com/office/officeart/2005/8/layout/chevron1"/>
    <dgm:cxn modelId="{B980C391-7386-472D-AEB7-E3F6C1084929}" type="presParOf" srcId="{F9866CBE-FDE6-46BC-80D6-53A99905EB76}" destId="{92AC8D5B-9BA5-433C-9C9F-C37FF7B9E799}" srcOrd="12" destOrd="0" presId="urn:microsoft.com/office/officeart/2005/8/layout/chevron1"/>
    <dgm:cxn modelId="{6129DB18-3558-4198-819E-A53A542FF21B}" type="presParOf" srcId="{F9866CBE-FDE6-46BC-80D6-53A99905EB76}" destId="{7EFB2810-9BB7-407C-ADC6-A49703F20EF5}" srcOrd="13" destOrd="0" presId="urn:microsoft.com/office/officeart/2005/8/layout/chevron1"/>
    <dgm:cxn modelId="{2309E743-EAAB-408B-88FC-0D65B298D477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EC2D629F-B472-4505-A6F5-0795BF8BE14C}" type="presOf" srcId="{0CBAC5AC-DBB7-4AE9-A84A-154ACC12E0FC}" destId="{0B078EDC-6B47-4F84-AF5F-1DBD2D057E60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E2BE40FB-5B11-4D09-A537-1EEE4541FCAB}" type="presOf" srcId="{D00EFF08-12FC-484D-A62D-C20F9F7047C4}" destId="{F8C65934-B8FD-4281-B509-0EEF3B111F76}" srcOrd="0" destOrd="0" presId="urn:microsoft.com/office/officeart/2005/8/layout/chevron1"/>
    <dgm:cxn modelId="{0EE339F2-89B5-4C60-868F-B097269E8841}" type="presOf" srcId="{D3702040-8BB4-4110-A589-5F7669337733}" destId="{53D47535-14B7-4C74-8EED-4045C1B8342B}" srcOrd="0" destOrd="0" presId="urn:microsoft.com/office/officeart/2005/8/layout/chevron1"/>
    <dgm:cxn modelId="{00DCDD90-5719-4A85-9D37-721725D90C0A}" type="presOf" srcId="{E44AE163-14EC-4457-B90F-AE83C99A7A39}" destId="{C99B9B1F-6483-45C8-AD6A-DDFC8F225980}" srcOrd="0" destOrd="0" presId="urn:microsoft.com/office/officeart/2005/8/layout/chevron1"/>
    <dgm:cxn modelId="{EAB90CEB-3ADD-40BC-8998-07939EB392A8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FCC243C5-80EC-4972-970C-758A1326CBC7}" type="presOf" srcId="{D88984D0-6F2A-40EE-8F2F-8771BF0BD511}" destId="{61AEF35B-FFF6-4C0A-B46D-243F609C4708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B6D4A316-9B8D-487F-97F4-096A0636CCDF}" type="presOf" srcId="{A5BD598F-3D98-4F9D-88BC-C65690AFB2C3}" destId="{F90DD71A-8A92-454E-B73E-1A9184052623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A06AB588-D198-440D-A2D5-CC47B902163C}" type="presOf" srcId="{74855B52-FCC0-410F-B1EE-2E7C453076E1}" destId="{F9866CBE-FDE6-46BC-80D6-53A99905EB76}" srcOrd="0" destOrd="0" presId="urn:microsoft.com/office/officeart/2005/8/layout/chevron1"/>
    <dgm:cxn modelId="{48878DE4-CD09-486E-AC99-E7BC9CBE2A64}" type="presOf" srcId="{D71EB11B-EC0E-473D-B18C-F15F934F13E9}" destId="{92AC8D5B-9BA5-433C-9C9F-C37FF7B9E799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B3616CDB-133C-4A48-A653-0B2B2AE259E5}" type="presParOf" srcId="{F9866CBE-FDE6-46BC-80D6-53A99905EB76}" destId="{0B078EDC-6B47-4F84-AF5F-1DBD2D057E60}" srcOrd="0" destOrd="0" presId="urn:microsoft.com/office/officeart/2005/8/layout/chevron1"/>
    <dgm:cxn modelId="{37E7E312-E024-4A68-B14D-58D946A0FACC}" type="presParOf" srcId="{F9866CBE-FDE6-46BC-80D6-53A99905EB76}" destId="{936C0BF3-B2CF-4E8E-A66F-EA77E6B7B987}" srcOrd="1" destOrd="0" presId="urn:microsoft.com/office/officeart/2005/8/layout/chevron1"/>
    <dgm:cxn modelId="{A28CCEE6-F2C2-4A13-9EA6-BBBE38E96FA2}" type="presParOf" srcId="{F9866CBE-FDE6-46BC-80D6-53A99905EB76}" destId="{F90DD71A-8A92-454E-B73E-1A9184052623}" srcOrd="2" destOrd="0" presId="urn:microsoft.com/office/officeart/2005/8/layout/chevron1"/>
    <dgm:cxn modelId="{361FB1CE-81C6-43AF-98B6-392BE1690CBD}" type="presParOf" srcId="{F9866CBE-FDE6-46BC-80D6-53A99905EB76}" destId="{B313B066-67A0-4720-B195-877219D25CCE}" srcOrd="3" destOrd="0" presId="urn:microsoft.com/office/officeart/2005/8/layout/chevron1"/>
    <dgm:cxn modelId="{54648692-D2DB-4E95-921B-910AF840A66E}" type="presParOf" srcId="{F9866CBE-FDE6-46BC-80D6-53A99905EB76}" destId="{9EFED49A-6198-4372-972D-57F38346FCA5}" srcOrd="4" destOrd="0" presId="urn:microsoft.com/office/officeart/2005/8/layout/chevron1"/>
    <dgm:cxn modelId="{1BFA5713-6308-4484-8BE5-44ABCAB8D512}" type="presParOf" srcId="{F9866CBE-FDE6-46BC-80D6-53A99905EB76}" destId="{73BCD100-5EDA-4D09-864F-08CA764BD212}" srcOrd="5" destOrd="0" presId="urn:microsoft.com/office/officeart/2005/8/layout/chevron1"/>
    <dgm:cxn modelId="{CE28AA42-57A3-49B0-9984-6E6A910FF47D}" type="presParOf" srcId="{F9866CBE-FDE6-46BC-80D6-53A99905EB76}" destId="{F8C65934-B8FD-4281-B509-0EEF3B111F76}" srcOrd="6" destOrd="0" presId="urn:microsoft.com/office/officeart/2005/8/layout/chevron1"/>
    <dgm:cxn modelId="{C5B84A6B-297F-4B5D-B2CD-0938AE003471}" type="presParOf" srcId="{F9866CBE-FDE6-46BC-80D6-53A99905EB76}" destId="{39AD188A-A3A3-49D4-A4B7-5FDBC0AD083B}" srcOrd="7" destOrd="0" presId="urn:microsoft.com/office/officeart/2005/8/layout/chevron1"/>
    <dgm:cxn modelId="{647AB8CA-AB87-4D9B-A7F4-CE3AFFBADCCE}" type="presParOf" srcId="{F9866CBE-FDE6-46BC-80D6-53A99905EB76}" destId="{61AEF35B-FFF6-4C0A-B46D-243F609C4708}" srcOrd="8" destOrd="0" presId="urn:microsoft.com/office/officeart/2005/8/layout/chevron1"/>
    <dgm:cxn modelId="{F4F8CAA2-A370-4FB1-AC5A-270B654003D8}" type="presParOf" srcId="{F9866CBE-FDE6-46BC-80D6-53A99905EB76}" destId="{14A2D524-E4F1-4259-B2CE-C48FBF32AF28}" srcOrd="9" destOrd="0" presId="urn:microsoft.com/office/officeart/2005/8/layout/chevron1"/>
    <dgm:cxn modelId="{AA18702C-9D08-4D47-BE59-FBA0200DFA91}" type="presParOf" srcId="{F9866CBE-FDE6-46BC-80D6-53A99905EB76}" destId="{C99B9B1F-6483-45C8-AD6A-DDFC8F225980}" srcOrd="10" destOrd="0" presId="urn:microsoft.com/office/officeart/2005/8/layout/chevron1"/>
    <dgm:cxn modelId="{44DEF08E-0780-4C27-A1A5-37D07A8D3FE6}" type="presParOf" srcId="{F9866CBE-FDE6-46BC-80D6-53A99905EB76}" destId="{8A829024-1CB3-43D6-8422-611702FD391E}" srcOrd="11" destOrd="0" presId="urn:microsoft.com/office/officeart/2005/8/layout/chevron1"/>
    <dgm:cxn modelId="{9EC3D4B6-EF90-44BC-8870-5EAF6A573036}" type="presParOf" srcId="{F9866CBE-FDE6-46BC-80D6-53A99905EB76}" destId="{92AC8D5B-9BA5-433C-9C9F-C37FF7B9E799}" srcOrd="12" destOrd="0" presId="urn:microsoft.com/office/officeart/2005/8/layout/chevron1"/>
    <dgm:cxn modelId="{9C041348-C2D9-42DC-AADE-30B553B2D193}" type="presParOf" srcId="{F9866CBE-FDE6-46BC-80D6-53A99905EB76}" destId="{7EFB2810-9BB7-407C-ADC6-A49703F20EF5}" srcOrd="13" destOrd="0" presId="urn:microsoft.com/office/officeart/2005/8/layout/chevron1"/>
    <dgm:cxn modelId="{2C7FA818-4BFF-4B3A-B21D-2AED4D33076A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4DDE78A-AB71-458C-9910-0CC215B819AE}" type="presOf" srcId="{A5BD598F-3D98-4F9D-88BC-C65690AFB2C3}" destId="{F90DD71A-8A92-454E-B73E-1A9184052623}" srcOrd="0" destOrd="0" presId="urn:microsoft.com/office/officeart/2005/8/layout/chevron1"/>
    <dgm:cxn modelId="{552F80A4-78D4-43B4-9D86-DB84FE33530A}" type="presOf" srcId="{D00EFF08-12FC-484D-A62D-C20F9F7047C4}" destId="{F8C65934-B8FD-4281-B509-0EEF3B111F76}" srcOrd="0" destOrd="0" presId="urn:microsoft.com/office/officeart/2005/8/layout/chevron1"/>
    <dgm:cxn modelId="{6B0523DB-B526-48C9-B0B5-51F1357A2856}" type="presOf" srcId="{D3702040-8BB4-4110-A589-5F7669337733}" destId="{53D47535-14B7-4C74-8EED-4045C1B8342B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BB72DCE6-2815-4B88-8650-DB2AFF8ABFD0}" type="presOf" srcId="{E44AE163-14EC-4457-B90F-AE83C99A7A39}" destId="{C99B9B1F-6483-45C8-AD6A-DDFC8F225980}" srcOrd="0" destOrd="0" presId="urn:microsoft.com/office/officeart/2005/8/layout/chevron1"/>
    <dgm:cxn modelId="{96E52523-A387-46ED-8831-B5651C12055F}" type="presOf" srcId="{0CBAC5AC-DBB7-4AE9-A84A-154ACC12E0FC}" destId="{0B078EDC-6B47-4F84-AF5F-1DBD2D057E60}" srcOrd="0" destOrd="0" presId="urn:microsoft.com/office/officeart/2005/8/layout/chevron1"/>
    <dgm:cxn modelId="{A0693656-8A14-44F1-9E73-F2150D71B2C5}" type="presOf" srcId="{D71EB11B-EC0E-473D-B18C-F15F934F13E9}" destId="{92AC8D5B-9BA5-433C-9C9F-C37FF7B9E799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51D2369D-AB57-4C06-A162-8990B5C55EFD}" type="presOf" srcId="{74855B52-FCC0-410F-B1EE-2E7C453076E1}" destId="{F9866CBE-FDE6-46BC-80D6-53A99905EB76}" srcOrd="0" destOrd="0" presId="urn:microsoft.com/office/officeart/2005/8/layout/chevron1"/>
    <dgm:cxn modelId="{3CA23CF3-3F38-4544-A821-E080A09D3F2F}" type="presOf" srcId="{D88984D0-6F2A-40EE-8F2F-8771BF0BD511}" destId="{61AEF35B-FFF6-4C0A-B46D-243F609C4708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1EBA304D-BDDC-48E6-88C8-4E4288EF2E4B}" type="presOf" srcId="{CF689DB1-88A8-4EDE-BE04-404DB9ECB146}" destId="{9EFED49A-6198-4372-972D-57F38346FCA5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CECCAB5-B8CC-4C74-855D-10744E62EB6F}" type="presParOf" srcId="{F9866CBE-FDE6-46BC-80D6-53A99905EB76}" destId="{0B078EDC-6B47-4F84-AF5F-1DBD2D057E60}" srcOrd="0" destOrd="0" presId="urn:microsoft.com/office/officeart/2005/8/layout/chevron1"/>
    <dgm:cxn modelId="{D7564730-2907-4172-88D7-5601D0F1171F}" type="presParOf" srcId="{F9866CBE-FDE6-46BC-80D6-53A99905EB76}" destId="{936C0BF3-B2CF-4E8E-A66F-EA77E6B7B987}" srcOrd="1" destOrd="0" presId="urn:microsoft.com/office/officeart/2005/8/layout/chevron1"/>
    <dgm:cxn modelId="{1AD8D1F5-0FDE-4A11-961B-20B2C1964248}" type="presParOf" srcId="{F9866CBE-FDE6-46BC-80D6-53A99905EB76}" destId="{F90DD71A-8A92-454E-B73E-1A9184052623}" srcOrd="2" destOrd="0" presId="urn:microsoft.com/office/officeart/2005/8/layout/chevron1"/>
    <dgm:cxn modelId="{971AF141-7E86-4B6E-AE4D-26D7142BEED3}" type="presParOf" srcId="{F9866CBE-FDE6-46BC-80D6-53A99905EB76}" destId="{B313B066-67A0-4720-B195-877219D25CCE}" srcOrd="3" destOrd="0" presId="urn:microsoft.com/office/officeart/2005/8/layout/chevron1"/>
    <dgm:cxn modelId="{30972888-1737-46DD-8C61-F8F442A0375E}" type="presParOf" srcId="{F9866CBE-FDE6-46BC-80D6-53A99905EB76}" destId="{9EFED49A-6198-4372-972D-57F38346FCA5}" srcOrd="4" destOrd="0" presId="urn:microsoft.com/office/officeart/2005/8/layout/chevron1"/>
    <dgm:cxn modelId="{DA3D3A57-53C8-472D-9540-D37E5EE4D6CB}" type="presParOf" srcId="{F9866CBE-FDE6-46BC-80D6-53A99905EB76}" destId="{73BCD100-5EDA-4D09-864F-08CA764BD212}" srcOrd="5" destOrd="0" presId="urn:microsoft.com/office/officeart/2005/8/layout/chevron1"/>
    <dgm:cxn modelId="{0290DB93-22C6-420B-BED6-A90AEB76937A}" type="presParOf" srcId="{F9866CBE-FDE6-46BC-80D6-53A99905EB76}" destId="{F8C65934-B8FD-4281-B509-0EEF3B111F76}" srcOrd="6" destOrd="0" presId="urn:microsoft.com/office/officeart/2005/8/layout/chevron1"/>
    <dgm:cxn modelId="{569997A1-C0A2-430B-920B-CD48F0C820D0}" type="presParOf" srcId="{F9866CBE-FDE6-46BC-80D6-53A99905EB76}" destId="{39AD188A-A3A3-49D4-A4B7-5FDBC0AD083B}" srcOrd="7" destOrd="0" presId="urn:microsoft.com/office/officeart/2005/8/layout/chevron1"/>
    <dgm:cxn modelId="{587ECBEF-1A64-48F7-9749-8E692A99B97E}" type="presParOf" srcId="{F9866CBE-FDE6-46BC-80D6-53A99905EB76}" destId="{61AEF35B-FFF6-4C0A-B46D-243F609C4708}" srcOrd="8" destOrd="0" presId="urn:microsoft.com/office/officeart/2005/8/layout/chevron1"/>
    <dgm:cxn modelId="{32C8D61C-6BEA-4D7E-A535-BE49F616C338}" type="presParOf" srcId="{F9866CBE-FDE6-46BC-80D6-53A99905EB76}" destId="{14A2D524-E4F1-4259-B2CE-C48FBF32AF28}" srcOrd="9" destOrd="0" presId="urn:microsoft.com/office/officeart/2005/8/layout/chevron1"/>
    <dgm:cxn modelId="{107C1FF8-E61F-40AA-8939-1861866F8E49}" type="presParOf" srcId="{F9866CBE-FDE6-46BC-80D6-53A99905EB76}" destId="{C99B9B1F-6483-45C8-AD6A-DDFC8F225980}" srcOrd="10" destOrd="0" presId="urn:microsoft.com/office/officeart/2005/8/layout/chevron1"/>
    <dgm:cxn modelId="{C43AF971-3DF6-4E75-80EC-384F6F3F8A03}" type="presParOf" srcId="{F9866CBE-FDE6-46BC-80D6-53A99905EB76}" destId="{8A829024-1CB3-43D6-8422-611702FD391E}" srcOrd="11" destOrd="0" presId="urn:microsoft.com/office/officeart/2005/8/layout/chevron1"/>
    <dgm:cxn modelId="{6BB5AD16-7990-4AB4-83EE-63EE0872FDF1}" type="presParOf" srcId="{F9866CBE-FDE6-46BC-80D6-53A99905EB76}" destId="{92AC8D5B-9BA5-433C-9C9F-C37FF7B9E799}" srcOrd="12" destOrd="0" presId="urn:microsoft.com/office/officeart/2005/8/layout/chevron1"/>
    <dgm:cxn modelId="{37706312-B2C3-4AEA-BA5B-ADD358A1BC37}" type="presParOf" srcId="{F9866CBE-FDE6-46BC-80D6-53A99905EB76}" destId="{7EFB2810-9BB7-407C-ADC6-A49703F20EF5}" srcOrd="13" destOrd="0" presId="urn:microsoft.com/office/officeart/2005/8/layout/chevron1"/>
    <dgm:cxn modelId="{B0977814-5832-4DC9-BE0B-B7CBDA0B84A8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AAB20AA5-7FF5-4354-B12D-9290DCF8CFE3}" type="presOf" srcId="{A5BD598F-3D98-4F9D-88BC-C65690AFB2C3}" destId="{F90DD71A-8A92-454E-B73E-1A9184052623}" srcOrd="0" destOrd="0" presId="urn:microsoft.com/office/officeart/2005/8/layout/chevron1"/>
    <dgm:cxn modelId="{21EE64E7-7E99-4D4D-9100-ABF50DF1629A}" type="presOf" srcId="{D71EB11B-EC0E-473D-B18C-F15F934F13E9}" destId="{92AC8D5B-9BA5-433C-9C9F-C37FF7B9E799}" srcOrd="0" destOrd="0" presId="urn:microsoft.com/office/officeart/2005/8/layout/chevron1"/>
    <dgm:cxn modelId="{1963BBC7-B0AA-4CB0-83A4-06941C9E5F91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DF076FD0-0089-41A2-9C63-2790E53723BA}" type="presOf" srcId="{D3702040-8BB4-4110-A589-5F7669337733}" destId="{53D47535-14B7-4C74-8EED-4045C1B8342B}" srcOrd="0" destOrd="0" presId="urn:microsoft.com/office/officeart/2005/8/layout/chevron1"/>
    <dgm:cxn modelId="{DC0DD2E5-3F65-4A49-927A-1B73F8DECF6F}" type="presOf" srcId="{74855B52-FCC0-410F-B1EE-2E7C453076E1}" destId="{F9866CBE-FDE6-46BC-80D6-53A99905EB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89DB4355-A5C3-4B52-89C3-0C8C98E0D6FC}" type="presOf" srcId="{D00EFF08-12FC-484D-A62D-C20F9F7047C4}" destId="{F8C65934-B8FD-4281-B509-0EEF3B111F76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C98CDA4A-A9AF-40FA-890E-C9CB71A047A5}" type="presOf" srcId="{E44AE163-14EC-4457-B90F-AE83C99A7A39}" destId="{C99B9B1F-6483-45C8-AD6A-DDFC8F225980}" srcOrd="0" destOrd="0" presId="urn:microsoft.com/office/officeart/2005/8/layout/chevron1"/>
    <dgm:cxn modelId="{59F1EED8-597F-43EC-83E8-6E76337E6655}" type="presOf" srcId="{0CBAC5AC-DBB7-4AE9-A84A-154ACC12E0FC}" destId="{0B078EDC-6B47-4F84-AF5F-1DBD2D057E60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E35E4E2F-7204-43F4-B7D3-AF305DBC0CCB}" type="presOf" srcId="{D88984D0-6F2A-40EE-8F2F-8771BF0BD511}" destId="{61AEF35B-FFF6-4C0A-B46D-243F609C4708}" srcOrd="0" destOrd="0" presId="urn:microsoft.com/office/officeart/2005/8/layout/chevron1"/>
    <dgm:cxn modelId="{A11A8942-B779-4703-917F-BF7C9C02D763}" type="presParOf" srcId="{F9866CBE-FDE6-46BC-80D6-53A99905EB76}" destId="{0B078EDC-6B47-4F84-AF5F-1DBD2D057E60}" srcOrd="0" destOrd="0" presId="urn:microsoft.com/office/officeart/2005/8/layout/chevron1"/>
    <dgm:cxn modelId="{0F0200C3-E304-4D07-ADC0-F236903DBDCC}" type="presParOf" srcId="{F9866CBE-FDE6-46BC-80D6-53A99905EB76}" destId="{936C0BF3-B2CF-4E8E-A66F-EA77E6B7B987}" srcOrd="1" destOrd="0" presId="urn:microsoft.com/office/officeart/2005/8/layout/chevron1"/>
    <dgm:cxn modelId="{DA2FDC0B-7245-4F32-BCA9-53EF30E4996B}" type="presParOf" srcId="{F9866CBE-FDE6-46BC-80D6-53A99905EB76}" destId="{F90DD71A-8A92-454E-B73E-1A9184052623}" srcOrd="2" destOrd="0" presId="urn:microsoft.com/office/officeart/2005/8/layout/chevron1"/>
    <dgm:cxn modelId="{547626A0-78E5-4238-9F46-59C9A7A5B622}" type="presParOf" srcId="{F9866CBE-FDE6-46BC-80D6-53A99905EB76}" destId="{B313B066-67A0-4720-B195-877219D25CCE}" srcOrd="3" destOrd="0" presId="urn:microsoft.com/office/officeart/2005/8/layout/chevron1"/>
    <dgm:cxn modelId="{5799600F-D017-43D6-A836-741FFA86BF8A}" type="presParOf" srcId="{F9866CBE-FDE6-46BC-80D6-53A99905EB76}" destId="{9EFED49A-6198-4372-972D-57F38346FCA5}" srcOrd="4" destOrd="0" presId="urn:microsoft.com/office/officeart/2005/8/layout/chevron1"/>
    <dgm:cxn modelId="{D092D099-5B1C-4AFA-9208-303305639041}" type="presParOf" srcId="{F9866CBE-FDE6-46BC-80D6-53A99905EB76}" destId="{73BCD100-5EDA-4D09-864F-08CA764BD212}" srcOrd="5" destOrd="0" presId="urn:microsoft.com/office/officeart/2005/8/layout/chevron1"/>
    <dgm:cxn modelId="{E6AD5AC7-A93C-4F36-9BEA-B4D02E3D3802}" type="presParOf" srcId="{F9866CBE-FDE6-46BC-80D6-53A99905EB76}" destId="{F8C65934-B8FD-4281-B509-0EEF3B111F76}" srcOrd="6" destOrd="0" presId="urn:microsoft.com/office/officeart/2005/8/layout/chevron1"/>
    <dgm:cxn modelId="{01C9A8FE-2F92-4413-9D4D-DEBACB35500E}" type="presParOf" srcId="{F9866CBE-FDE6-46BC-80D6-53A99905EB76}" destId="{39AD188A-A3A3-49D4-A4B7-5FDBC0AD083B}" srcOrd="7" destOrd="0" presId="urn:microsoft.com/office/officeart/2005/8/layout/chevron1"/>
    <dgm:cxn modelId="{386E98C8-1486-410E-9E7A-AEEF83E12079}" type="presParOf" srcId="{F9866CBE-FDE6-46BC-80D6-53A99905EB76}" destId="{61AEF35B-FFF6-4C0A-B46D-243F609C4708}" srcOrd="8" destOrd="0" presId="urn:microsoft.com/office/officeart/2005/8/layout/chevron1"/>
    <dgm:cxn modelId="{A0006EC5-9573-49D6-A8ED-470FEF55D1E6}" type="presParOf" srcId="{F9866CBE-FDE6-46BC-80D6-53A99905EB76}" destId="{14A2D524-E4F1-4259-B2CE-C48FBF32AF28}" srcOrd="9" destOrd="0" presId="urn:microsoft.com/office/officeart/2005/8/layout/chevron1"/>
    <dgm:cxn modelId="{C0BFAF3F-81F8-410C-9736-00E8FA6F25D3}" type="presParOf" srcId="{F9866CBE-FDE6-46BC-80D6-53A99905EB76}" destId="{C99B9B1F-6483-45C8-AD6A-DDFC8F225980}" srcOrd="10" destOrd="0" presId="urn:microsoft.com/office/officeart/2005/8/layout/chevron1"/>
    <dgm:cxn modelId="{B60709C4-E4F6-4E53-ACCB-009C0502C0BE}" type="presParOf" srcId="{F9866CBE-FDE6-46BC-80D6-53A99905EB76}" destId="{8A829024-1CB3-43D6-8422-611702FD391E}" srcOrd="11" destOrd="0" presId="urn:microsoft.com/office/officeart/2005/8/layout/chevron1"/>
    <dgm:cxn modelId="{1795B082-BBE6-46A1-9ACE-F59029BD6935}" type="presParOf" srcId="{F9866CBE-FDE6-46BC-80D6-53A99905EB76}" destId="{92AC8D5B-9BA5-433C-9C9F-C37FF7B9E799}" srcOrd="12" destOrd="0" presId="urn:microsoft.com/office/officeart/2005/8/layout/chevron1"/>
    <dgm:cxn modelId="{E347F232-DF2B-4DC8-9886-164CD43EC891}" type="presParOf" srcId="{F9866CBE-FDE6-46BC-80D6-53A99905EB76}" destId="{7EFB2810-9BB7-407C-ADC6-A49703F20EF5}" srcOrd="13" destOrd="0" presId="urn:microsoft.com/office/officeart/2005/8/layout/chevron1"/>
    <dgm:cxn modelId="{ED18AE8C-A844-44AC-B7FA-B36BBFA1A7AD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1A0C4BED-DB98-40D5-98E2-967FE2C3C83A}" type="presOf" srcId="{74855B52-FCC0-410F-B1EE-2E7C453076E1}" destId="{F9866CBE-FDE6-46BC-80D6-53A99905EB76}" srcOrd="0" destOrd="0" presId="urn:microsoft.com/office/officeart/2005/8/layout/chevron1"/>
    <dgm:cxn modelId="{4B30CE25-9051-4CD2-854D-60616616DBB4}" type="presOf" srcId="{0CBAC5AC-DBB7-4AE9-A84A-154ACC12E0FC}" destId="{0B078EDC-6B47-4F84-AF5F-1DBD2D057E60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8CBBC4B-DD86-4FE8-91FC-81561C0BC7FE}" type="presOf" srcId="{D71EB11B-EC0E-473D-B18C-F15F934F13E9}" destId="{92AC8D5B-9BA5-433C-9C9F-C37FF7B9E799}" srcOrd="0" destOrd="0" presId="urn:microsoft.com/office/officeart/2005/8/layout/chevron1"/>
    <dgm:cxn modelId="{C5DA3963-A428-4D7B-8632-C4DC158710AB}" type="presOf" srcId="{CF689DB1-88A8-4EDE-BE04-404DB9ECB146}" destId="{9EFED49A-6198-4372-972D-57F38346FCA5}" srcOrd="0" destOrd="0" presId="urn:microsoft.com/office/officeart/2005/8/layout/chevron1"/>
    <dgm:cxn modelId="{2830224C-EB8F-42ED-9827-D1D5BFCE7227}" type="presOf" srcId="{D88984D0-6F2A-40EE-8F2F-8771BF0BD511}" destId="{61AEF35B-FFF6-4C0A-B46D-243F609C4708}" srcOrd="0" destOrd="0" presId="urn:microsoft.com/office/officeart/2005/8/layout/chevron1"/>
    <dgm:cxn modelId="{78D7A9F0-8652-49AF-84E9-66767C383902}" type="presOf" srcId="{A5BD598F-3D98-4F9D-88BC-C65690AFB2C3}" destId="{F90DD71A-8A92-454E-B73E-1A9184052623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2BB9FD57-1956-4C7E-953F-5C010D85BA32}" type="presOf" srcId="{D3702040-8BB4-4110-A589-5F7669337733}" destId="{53D47535-14B7-4C74-8EED-4045C1B8342B}" srcOrd="0" destOrd="0" presId="urn:microsoft.com/office/officeart/2005/8/layout/chevron1"/>
    <dgm:cxn modelId="{FFC0D53D-8916-4752-B77B-81852455AF97}" type="presOf" srcId="{D00EFF08-12FC-484D-A62D-C20F9F7047C4}" destId="{F8C65934-B8FD-4281-B509-0EEF3B111F76}" srcOrd="0" destOrd="0" presId="urn:microsoft.com/office/officeart/2005/8/layout/chevron1"/>
    <dgm:cxn modelId="{A2543AF9-F7E0-4E5D-904D-7B5288432120}" type="presOf" srcId="{E44AE163-14EC-4457-B90F-AE83C99A7A39}" destId="{C99B9B1F-6483-45C8-AD6A-DDFC8F225980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463872E2-3AFC-41A3-BB10-1F5319BE0F14}" type="presParOf" srcId="{F9866CBE-FDE6-46BC-80D6-53A99905EB76}" destId="{0B078EDC-6B47-4F84-AF5F-1DBD2D057E60}" srcOrd="0" destOrd="0" presId="urn:microsoft.com/office/officeart/2005/8/layout/chevron1"/>
    <dgm:cxn modelId="{B95B44CE-1936-4AE3-89C0-6487331B2152}" type="presParOf" srcId="{F9866CBE-FDE6-46BC-80D6-53A99905EB76}" destId="{936C0BF3-B2CF-4E8E-A66F-EA77E6B7B987}" srcOrd="1" destOrd="0" presId="urn:microsoft.com/office/officeart/2005/8/layout/chevron1"/>
    <dgm:cxn modelId="{55D97F49-4290-497D-A1F5-16259DFE2814}" type="presParOf" srcId="{F9866CBE-FDE6-46BC-80D6-53A99905EB76}" destId="{F90DD71A-8A92-454E-B73E-1A9184052623}" srcOrd="2" destOrd="0" presId="urn:microsoft.com/office/officeart/2005/8/layout/chevron1"/>
    <dgm:cxn modelId="{F1B9FF12-813B-4E58-A8A7-535768AF922C}" type="presParOf" srcId="{F9866CBE-FDE6-46BC-80D6-53A99905EB76}" destId="{B313B066-67A0-4720-B195-877219D25CCE}" srcOrd="3" destOrd="0" presId="urn:microsoft.com/office/officeart/2005/8/layout/chevron1"/>
    <dgm:cxn modelId="{3A07680C-AA91-4505-93AD-5608AB1CFFB8}" type="presParOf" srcId="{F9866CBE-FDE6-46BC-80D6-53A99905EB76}" destId="{9EFED49A-6198-4372-972D-57F38346FCA5}" srcOrd="4" destOrd="0" presId="urn:microsoft.com/office/officeart/2005/8/layout/chevron1"/>
    <dgm:cxn modelId="{FC3B468F-4919-417F-8F27-021D35875F4E}" type="presParOf" srcId="{F9866CBE-FDE6-46BC-80D6-53A99905EB76}" destId="{73BCD100-5EDA-4D09-864F-08CA764BD212}" srcOrd="5" destOrd="0" presId="urn:microsoft.com/office/officeart/2005/8/layout/chevron1"/>
    <dgm:cxn modelId="{A745BC23-9626-4DF0-8D05-83C8D1AC929E}" type="presParOf" srcId="{F9866CBE-FDE6-46BC-80D6-53A99905EB76}" destId="{F8C65934-B8FD-4281-B509-0EEF3B111F76}" srcOrd="6" destOrd="0" presId="urn:microsoft.com/office/officeart/2005/8/layout/chevron1"/>
    <dgm:cxn modelId="{4BD0CBC5-B60D-4028-AAAD-8E422133B078}" type="presParOf" srcId="{F9866CBE-FDE6-46BC-80D6-53A99905EB76}" destId="{39AD188A-A3A3-49D4-A4B7-5FDBC0AD083B}" srcOrd="7" destOrd="0" presId="urn:microsoft.com/office/officeart/2005/8/layout/chevron1"/>
    <dgm:cxn modelId="{7AF401AC-2200-4DC4-BD55-F2F17C15DE90}" type="presParOf" srcId="{F9866CBE-FDE6-46BC-80D6-53A99905EB76}" destId="{61AEF35B-FFF6-4C0A-B46D-243F609C4708}" srcOrd="8" destOrd="0" presId="urn:microsoft.com/office/officeart/2005/8/layout/chevron1"/>
    <dgm:cxn modelId="{A25E57FE-4F20-449B-BD77-4888740DDD26}" type="presParOf" srcId="{F9866CBE-FDE6-46BC-80D6-53A99905EB76}" destId="{14A2D524-E4F1-4259-B2CE-C48FBF32AF28}" srcOrd="9" destOrd="0" presId="urn:microsoft.com/office/officeart/2005/8/layout/chevron1"/>
    <dgm:cxn modelId="{EA3028B2-44BD-412A-8D35-C01FD53CEC08}" type="presParOf" srcId="{F9866CBE-FDE6-46BC-80D6-53A99905EB76}" destId="{C99B9B1F-6483-45C8-AD6A-DDFC8F225980}" srcOrd="10" destOrd="0" presId="urn:microsoft.com/office/officeart/2005/8/layout/chevron1"/>
    <dgm:cxn modelId="{E5A7C965-E121-408B-B0C0-9197060C09DB}" type="presParOf" srcId="{F9866CBE-FDE6-46BC-80D6-53A99905EB76}" destId="{8A829024-1CB3-43D6-8422-611702FD391E}" srcOrd="11" destOrd="0" presId="urn:microsoft.com/office/officeart/2005/8/layout/chevron1"/>
    <dgm:cxn modelId="{588377B1-2167-4846-94FD-2F23DAFA3B75}" type="presParOf" srcId="{F9866CBE-FDE6-46BC-80D6-53A99905EB76}" destId="{92AC8D5B-9BA5-433C-9C9F-C37FF7B9E799}" srcOrd="12" destOrd="0" presId="urn:microsoft.com/office/officeart/2005/8/layout/chevron1"/>
    <dgm:cxn modelId="{C8800302-6FD9-44BB-AE22-BB3CC4E24DF1}" type="presParOf" srcId="{F9866CBE-FDE6-46BC-80D6-53A99905EB76}" destId="{7EFB2810-9BB7-407C-ADC6-A49703F20EF5}" srcOrd="13" destOrd="0" presId="urn:microsoft.com/office/officeart/2005/8/layout/chevron1"/>
    <dgm:cxn modelId="{BBC717E6-88E8-4BA0-9B10-9557E2664445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FCC8DF1C-8811-4B27-A495-DAC9987B2D9A}" type="presOf" srcId="{D3702040-8BB4-4110-A589-5F7669337733}" destId="{53D47535-14B7-4C74-8EED-4045C1B8342B}" srcOrd="0" destOrd="0" presId="urn:microsoft.com/office/officeart/2005/8/layout/chevron1"/>
    <dgm:cxn modelId="{5E5238F2-B719-4751-9363-6A582D02C87C}" type="presOf" srcId="{A5BD598F-3D98-4F9D-88BC-C65690AFB2C3}" destId="{F90DD71A-8A92-454E-B73E-1A9184052623}" srcOrd="0" destOrd="0" presId="urn:microsoft.com/office/officeart/2005/8/layout/chevron1"/>
    <dgm:cxn modelId="{9ECAFA16-335B-48CB-ADBB-CBA95DD2F71D}" type="presOf" srcId="{D71EB11B-EC0E-473D-B18C-F15F934F13E9}" destId="{92AC8D5B-9BA5-433C-9C9F-C37FF7B9E799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A87E7E72-1531-4D75-AFCD-9C20E4BD7ED8}" type="presOf" srcId="{E44AE163-14EC-4457-B90F-AE83C99A7A39}" destId="{C99B9B1F-6483-45C8-AD6A-DDFC8F225980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448F947-671C-49E2-BACE-E6430D28C68E}" type="presOf" srcId="{CF689DB1-88A8-4EDE-BE04-404DB9ECB146}" destId="{9EFED49A-6198-4372-972D-57F38346FCA5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BDEDFBE-B729-4BDB-B134-EB91787CCFC3}" type="presOf" srcId="{0CBAC5AC-DBB7-4AE9-A84A-154ACC12E0FC}" destId="{0B078EDC-6B47-4F84-AF5F-1DBD2D057E60}" srcOrd="0" destOrd="0" presId="urn:microsoft.com/office/officeart/2005/8/layout/chevron1"/>
    <dgm:cxn modelId="{972F39B8-B217-4189-A3C1-8EB76A5FF235}" type="presOf" srcId="{D00EFF08-12FC-484D-A62D-C20F9F7047C4}" destId="{F8C65934-B8FD-4281-B509-0EEF3B111F76}" srcOrd="0" destOrd="0" presId="urn:microsoft.com/office/officeart/2005/8/layout/chevron1"/>
    <dgm:cxn modelId="{B199198D-B068-446D-A09E-E86A949A461E}" type="presOf" srcId="{74855B52-FCC0-410F-B1EE-2E7C453076E1}" destId="{F9866CBE-FDE6-46BC-80D6-53A99905EB76}" srcOrd="0" destOrd="0" presId="urn:microsoft.com/office/officeart/2005/8/layout/chevron1"/>
    <dgm:cxn modelId="{51CA5198-FF92-494A-9AAA-CCF734173037}" type="presOf" srcId="{D88984D0-6F2A-40EE-8F2F-8771BF0BD511}" destId="{61AEF35B-FFF6-4C0A-B46D-243F609C4708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7EC2A768-9A75-4F99-A68C-8E45D474D518}" type="presParOf" srcId="{F9866CBE-FDE6-46BC-80D6-53A99905EB76}" destId="{0B078EDC-6B47-4F84-AF5F-1DBD2D057E60}" srcOrd="0" destOrd="0" presId="urn:microsoft.com/office/officeart/2005/8/layout/chevron1"/>
    <dgm:cxn modelId="{080E0965-5348-471B-9A4D-024734ED685C}" type="presParOf" srcId="{F9866CBE-FDE6-46BC-80D6-53A99905EB76}" destId="{936C0BF3-B2CF-4E8E-A66F-EA77E6B7B987}" srcOrd="1" destOrd="0" presId="urn:microsoft.com/office/officeart/2005/8/layout/chevron1"/>
    <dgm:cxn modelId="{3BB12642-8839-4FC1-B2D6-607A2CC97622}" type="presParOf" srcId="{F9866CBE-FDE6-46BC-80D6-53A99905EB76}" destId="{F90DD71A-8A92-454E-B73E-1A9184052623}" srcOrd="2" destOrd="0" presId="urn:microsoft.com/office/officeart/2005/8/layout/chevron1"/>
    <dgm:cxn modelId="{6FDE7906-C77D-4327-9B19-DB5A826A6291}" type="presParOf" srcId="{F9866CBE-FDE6-46BC-80D6-53A99905EB76}" destId="{B313B066-67A0-4720-B195-877219D25CCE}" srcOrd="3" destOrd="0" presId="urn:microsoft.com/office/officeart/2005/8/layout/chevron1"/>
    <dgm:cxn modelId="{D4E76A9A-6CB9-4741-B23E-A6B04D541AA4}" type="presParOf" srcId="{F9866CBE-FDE6-46BC-80D6-53A99905EB76}" destId="{9EFED49A-6198-4372-972D-57F38346FCA5}" srcOrd="4" destOrd="0" presId="urn:microsoft.com/office/officeart/2005/8/layout/chevron1"/>
    <dgm:cxn modelId="{CCB0099A-DDF6-4F42-B664-83C7804B0C4D}" type="presParOf" srcId="{F9866CBE-FDE6-46BC-80D6-53A99905EB76}" destId="{73BCD100-5EDA-4D09-864F-08CA764BD212}" srcOrd="5" destOrd="0" presId="urn:microsoft.com/office/officeart/2005/8/layout/chevron1"/>
    <dgm:cxn modelId="{CBCC2941-2F2B-4468-8F7E-EDD1079B0C37}" type="presParOf" srcId="{F9866CBE-FDE6-46BC-80D6-53A99905EB76}" destId="{F8C65934-B8FD-4281-B509-0EEF3B111F76}" srcOrd="6" destOrd="0" presId="urn:microsoft.com/office/officeart/2005/8/layout/chevron1"/>
    <dgm:cxn modelId="{54DE49F8-87AE-4AC9-9E79-FF115B248E8B}" type="presParOf" srcId="{F9866CBE-FDE6-46BC-80D6-53A99905EB76}" destId="{39AD188A-A3A3-49D4-A4B7-5FDBC0AD083B}" srcOrd="7" destOrd="0" presId="urn:microsoft.com/office/officeart/2005/8/layout/chevron1"/>
    <dgm:cxn modelId="{E6A525FC-7536-4D36-BD73-7EACF51428C5}" type="presParOf" srcId="{F9866CBE-FDE6-46BC-80D6-53A99905EB76}" destId="{61AEF35B-FFF6-4C0A-B46D-243F609C4708}" srcOrd="8" destOrd="0" presId="urn:microsoft.com/office/officeart/2005/8/layout/chevron1"/>
    <dgm:cxn modelId="{FA76C854-47F7-4B1B-99C1-A73E6E0844A9}" type="presParOf" srcId="{F9866CBE-FDE6-46BC-80D6-53A99905EB76}" destId="{14A2D524-E4F1-4259-B2CE-C48FBF32AF28}" srcOrd="9" destOrd="0" presId="urn:microsoft.com/office/officeart/2005/8/layout/chevron1"/>
    <dgm:cxn modelId="{9402DEEA-0F37-43D4-BD7A-FFDCB10BC4C6}" type="presParOf" srcId="{F9866CBE-FDE6-46BC-80D6-53A99905EB76}" destId="{C99B9B1F-6483-45C8-AD6A-DDFC8F225980}" srcOrd="10" destOrd="0" presId="urn:microsoft.com/office/officeart/2005/8/layout/chevron1"/>
    <dgm:cxn modelId="{5F3BE466-2F80-4B53-8BF6-EEEE20F3A69A}" type="presParOf" srcId="{F9866CBE-FDE6-46BC-80D6-53A99905EB76}" destId="{8A829024-1CB3-43D6-8422-611702FD391E}" srcOrd="11" destOrd="0" presId="urn:microsoft.com/office/officeart/2005/8/layout/chevron1"/>
    <dgm:cxn modelId="{54AE2FDE-8319-4C87-A721-4FF25513927B}" type="presParOf" srcId="{F9866CBE-FDE6-46BC-80D6-53A99905EB76}" destId="{92AC8D5B-9BA5-433C-9C9F-C37FF7B9E799}" srcOrd="12" destOrd="0" presId="urn:microsoft.com/office/officeart/2005/8/layout/chevron1"/>
    <dgm:cxn modelId="{3A43CA29-4DD7-4157-BCFF-F0ED8BFD4CDB}" type="presParOf" srcId="{F9866CBE-FDE6-46BC-80D6-53A99905EB76}" destId="{7EFB2810-9BB7-407C-ADC6-A49703F20EF5}" srcOrd="13" destOrd="0" presId="urn:microsoft.com/office/officeart/2005/8/layout/chevron1"/>
    <dgm:cxn modelId="{7DCB404D-D9C1-429E-B358-B1FAC94898F8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9B21023-58F4-42F5-9D39-878F62BDAF09}" type="presOf" srcId="{D00EFF08-12FC-484D-A62D-C20F9F7047C4}" destId="{F8C65934-B8FD-4281-B509-0EEF3B111F76}" srcOrd="0" destOrd="0" presId="urn:microsoft.com/office/officeart/2005/8/layout/chevron1"/>
    <dgm:cxn modelId="{5D2DB422-D17E-4A9B-A2B8-00A0EDA0093D}" type="presOf" srcId="{D88984D0-6F2A-40EE-8F2F-8771BF0BD511}" destId="{61AEF35B-FFF6-4C0A-B46D-243F609C4708}" srcOrd="0" destOrd="0" presId="urn:microsoft.com/office/officeart/2005/8/layout/chevron1"/>
    <dgm:cxn modelId="{9E309995-CF1B-4A04-90B4-9A806355857A}" type="presOf" srcId="{0CBAC5AC-DBB7-4AE9-A84A-154ACC12E0FC}" destId="{0B078EDC-6B47-4F84-AF5F-1DBD2D057E60}" srcOrd="0" destOrd="0" presId="urn:microsoft.com/office/officeart/2005/8/layout/chevron1"/>
    <dgm:cxn modelId="{B05BA3E3-20AE-4293-9FEA-98ACAE95BDAD}" type="presOf" srcId="{D3702040-8BB4-4110-A589-5F7669337733}" destId="{53D47535-14B7-4C74-8EED-4045C1B8342B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26EA9EDA-6201-4691-943D-92C061F1E015}" type="presOf" srcId="{D71EB11B-EC0E-473D-B18C-F15F934F13E9}" destId="{92AC8D5B-9BA5-433C-9C9F-C37FF7B9E799}" srcOrd="0" destOrd="0" presId="urn:microsoft.com/office/officeart/2005/8/layout/chevron1"/>
    <dgm:cxn modelId="{222867D1-B557-4D53-82D1-E2A20C020098}" type="presOf" srcId="{E44AE163-14EC-4457-B90F-AE83C99A7A39}" destId="{C99B9B1F-6483-45C8-AD6A-DDFC8F225980}" srcOrd="0" destOrd="0" presId="urn:microsoft.com/office/officeart/2005/8/layout/chevron1"/>
    <dgm:cxn modelId="{51472FB2-CD8D-4EAC-AC12-B50354C8FBD3}" type="presOf" srcId="{74855B52-FCC0-410F-B1EE-2E7C453076E1}" destId="{F9866CBE-FDE6-46BC-80D6-53A99905EB76}" srcOrd="0" destOrd="0" presId="urn:microsoft.com/office/officeart/2005/8/layout/chevron1"/>
    <dgm:cxn modelId="{DF313A09-E7E5-4348-BFEF-0B822BC3AB2C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41716811-83F2-4AC4-B7DC-84348BD9A7C5}" type="presOf" srcId="{A5BD598F-3D98-4F9D-88BC-C65690AFB2C3}" destId="{F90DD71A-8A92-454E-B73E-1A9184052623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329778CE-D67E-4B89-8DFA-3F7937926492}" type="presParOf" srcId="{F9866CBE-FDE6-46BC-80D6-53A99905EB76}" destId="{0B078EDC-6B47-4F84-AF5F-1DBD2D057E60}" srcOrd="0" destOrd="0" presId="urn:microsoft.com/office/officeart/2005/8/layout/chevron1"/>
    <dgm:cxn modelId="{E034A478-89CF-42A3-829A-87A88AD8595D}" type="presParOf" srcId="{F9866CBE-FDE6-46BC-80D6-53A99905EB76}" destId="{936C0BF3-B2CF-4E8E-A66F-EA77E6B7B987}" srcOrd="1" destOrd="0" presId="urn:microsoft.com/office/officeart/2005/8/layout/chevron1"/>
    <dgm:cxn modelId="{DB67C7FF-DC6B-4FE0-B674-ACDBAD25210A}" type="presParOf" srcId="{F9866CBE-FDE6-46BC-80D6-53A99905EB76}" destId="{F90DD71A-8A92-454E-B73E-1A9184052623}" srcOrd="2" destOrd="0" presId="urn:microsoft.com/office/officeart/2005/8/layout/chevron1"/>
    <dgm:cxn modelId="{3A9D27F7-68F9-49F2-B5CE-8C34A63377C8}" type="presParOf" srcId="{F9866CBE-FDE6-46BC-80D6-53A99905EB76}" destId="{B313B066-67A0-4720-B195-877219D25CCE}" srcOrd="3" destOrd="0" presId="urn:microsoft.com/office/officeart/2005/8/layout/chevron1"/>
    <dgm:cxn modelId="{8D9A6B63-C55C-452B-9BE0-347EC51EBE21}" type="presParOf" srcId="{F9866CBE-FDE6-46BC-80D6-53A99905EB76}" destId="{9EFED49A-6198-4372-972D-57F38346FCA5}" srcOrd="4" destOrd="0" presId="urn:microsoft.com/office/officeart/2005/8/layout/chevron1"/>
    <dgm:cxn modelId="{9F397F22-21C5-4B60-A65E-6A14D56133F3}" type="presParOf" srcId="{F9866CBE-FDE6-46BC-80D6-53A99905EB76}" destId="{73BCD100-5EDA-4D09-864F-08CA764BD212}" srcOrd="5" destOrd="0" presId="urn:microsoft.com/office/officeart/2005/8/layout/chevron1"/>
    <dgm:cxn modelId="{CD5D163F-6A22-4E91-88E7-11C42D148ABF}" type="presParOf" srcId="{F9866CBE-FDE6-46BC-80D6-53A99905EB76}" destId="{F8C65934-B8FD-4281-B509-0EEF3B111F76}" srcOrd="6" destOrd="0" presId="urn:microsoft.com/office/officeart/2005/8/layout/chevron1"/>
    <dgm:cxn modelId="{311ED4A2-DA7E-49EF-831E-93E5FB0B5210}" type="presParOf" srcId="{F9866CBE-FDE6-46BC-80D6-53A99905EB76}" destId="{39AD188A-A3A3-49D4-A4B7-5FDBC0AD083B}" srcOrd="7" destOrd="0" presId="urn:microsoft.com/office/officeart/2005/8/layout/chevron1"/>
    <dgm:cxn modelId="{7968D2E4-7AEC-4625-9042-F6F2761BB901}" type="presParOf" srcId="{F9866CBE-FDE6-46BC-80D6-53A99905EB76}" destId="{61AEF35B-FFF6-4C0A-B46D-243F609C4708}" srcOrd="8" destOrd="0" presId="urn:microsoft.com/office/officeart/2005/8/layout/chevron1"/>
    <dgm:cxn modelId="{B5F5C45A-BF04-4C87-9A40-F535B854A016}" type="presParOf" srcId="{F9866CBE-FDE6-46BC-80D6-53A99905EB76}" destId="{14A2D524-E4F1-4259-B2CE-C48FBF32AF28}" srcOrd="9" destOrd="0" presId="urn:microsoft.com/office/officeart/2005/8/layout/chevron1"/>
    <dgm:cxn modelId="{4CB35C3B-13DA-4A98-8E5B-1DCC42EB70BA}" type="presParOf" srcId="{F9866CBE-FDE6-46BC-80D6-53A99905EB76}" destId="{C99B9B1F-6483-45C8-AD6A-DDFC8F225980}" srcOrd="10" destOrd="0" presId="urn:microsoft.com/office/officeart/2005/8/layout/chevron1"/>
    <dgm:cxn modelId="{33AAEC3A-0F82-4F30-A3BC-B13D862AC38C}" type="presParOf" srcId="{F9866CBE-FDE6-46BC-80D6-53A99905EB76}" destId="{8A829024-1CB3-43D6-8422-611702FD391E}" srcOrd="11" destOrd="0" presId="urn:microsoft.com/office/officeart/2005/8/layout/chevron1"/>
    <dgm:cxn modelId="{BAADC0A2-C386-445D-A9D5-D8C3FABD6F1B}" type="presParOf" srcId="{F9866CBE-FDE6-46BC-80D6-53A99905EB76}" destId="{92AC8D5B-9BA5-433C-9C9F-C37FF7B9E799}" srcOrd="12" destOrd="0" presId="urn:microsoft.com/office/officeart/2005/8/layout/chevron1"/>
    <dgm:cxn modelId="{9BDF1756-5296-46C7-A097-FA808B2ECDEA}" type="presParOf" srcId="{F9866CBE-FDE6-46BC-80D6-53A99905EB76}" destId="{7EFB2810-9BB7-407C-ADC6-A49703F20EF5}" srcOrd="13" destOrd="0" presId="urn:microsoft.com/office/officeart/2005/8/layout/chevron1"/>
    <dgm:cxn modelId="{3E961A82-112C-48DA-8847-493BF72CAD47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98E03656-C046-41F9-8F0A-D0DDBAE14B22}" type="presOf" srcId="{E44AE163-14EC-4457-B90F-AE83C99A7A39}" destId="{C99B9B1F-6483-45C8-AD6A-DDFC8F225980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C0593EEB-2AF5-4AB5-9AD1-CB671B0A4732}" type="presOf" srcId="{D3702040-8BB4-4110-A589-5F7669337733}" destId="{53D47535-14B7-4C74-8EED-4045C1B8342B}" srcOrd="0" destOrd="0" presId="urn:microsoft.com/office/officeart/2005/8/layout/chevron1"/>
    <dgm:cxn modelId="{4319BC2F-A770-4331-9DEB-6AF7099821AE}" type="presOf" srcId="{74855B52-FCC0-410F-B1EE-2E7C453076E1}" destId="{F9866CBE-FDE6-46BC-80D6-53A99905EB76}" srcOrd="0" destOrd="0" presId="urn:microsoft.com/office/officeart/2005/8/layout/chevron1"/>
    <dgm:cxn modelId="{A7D0B2B6-391D-435F-AD1A-EBDF8576C824}" type="presOf" srcId="{D88984D0-6F2A-40EE-8F2F-8771BF0BD511}" destId="{61AEF35B-FFF6-4C0A-B46D-243F609C4708}" srcOrd="0" destOrd="0" presId="urn:microsoft.com/office/officeart/2005/8/layout/chevron1"/>
    <dgm:cxn modelId="{AF2904E3-99C5-4166-8DAF-BBAE9D29B0FD}" type="presOf" srcId="{D71EB11B-EC0E-473D-B18C-F15F934F13E9}" destId="{92AC8D5B-9BA5-433C-9C9F-C37FF7B9E799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56683A6F-4656-496D-97B0-7AFBD2C769B6}" type="presOf" srcId="{0CBAC5AC-DBB7-4AE9-A84A-154ACC12E0FC}" destId="{0B078EDC-6B47-4F84-AF5F-1DBD2D057E6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9698FFF-6F20-4C40-AC4D-E28764B09573}" type="presOf" srcId="{CF689DB1-88A8-4EDE-BE04-404DB9ECB146}" destId="{9EFED49A-6198-4372-972D-57F38346FCA5}" srcOrd="0" destOrd="0" presId="urn:microsoft.com/office/officeart/2005/8/layout/chevron1"/>
    <dgm:cxn modelId="{B6E9BCF3-319C-4F91-8710-126C655D48A0}" type="presOf" srcId="{D00EFF08-12FC-484D-A62D-C20F9F7047C4}" destId="{F8C65934-B8FD-4281-B509-0EEF3B111F76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3737D34D-B019-4674-B0FE-295334C17C48}" type="presOf" srcId="{A5BD598F-3D98-4F9D-88BC-C65690AFB2C3}" destId="{F90DD71A-8A92-454E-B73E-1A9184052623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8AFEBAE7-7C14-4335-A8C2-AE152598A272}" type="presParOf" srcId="{F9866CBE-FDE6-46BC-80D6-53A99905EB76}" destId="{0B078EDC-6B47-4F84-AF5F-1DBD2D057E60}" srcOrd="0" destOrd="0" presId="urn:microsoft.com/office/officeart/2005/8/layout/chevron1"/>
    <dgm:cxn modelId="{0838A00E-E0DF-45A2-9E45-63F01467D78D}" type="presParOf" srcId="{F9866CBE-FDE6-46BC-80D6-53A99905EB76}" destId="{936C0BF3-B2CF-4E8E-A66F-EA77E6B7B987}" srcOrd="1" destOrd="0" presId="urn:microsoft.com/office/officeart/2005/8/layout/chevron1"/>
    <dgm:cxn modelId="{A18E1B7A-A45A-49AC-9858-AF28E7037338}" type="presParOf" srcId="{F9866CBE-FDE6-46BC-80D6-53A99905EB76}" destId="{F90DD71A-8A92-454E-B73E-1A9184052623}" srcOrd="2" destOrd="0" presId="urn:microsoft.com/office/officeart/2005/8/layout/chevron1"/>
    <dgm:cxn modelId="{D260050A-CDB6-4FA4-A5C4-3E7A25580504}" type="presParOf" srcId="{F9866CBE-FDE6-46BC-80D6-53A99905EB76}" destId="{B313B066-67A0-4720-B195-877219D25CCE}" srcOrd="3" destOrd="0" presId="urn:microsoft.com/office/officeart/2005/8/layout/chevron1"/>
    <dgm:cxn modelId="{8B6D261B-D8A6-426D-A1B7-1772CF850C57}" type="presParOf" srcId="{F9866CBE-FDE6-46BC-80D6-53A99905EB76}" destId="{9EFED49A-6198-4372-972D-57F38346FCA5}" srcOrd="4" destOrd="0" presId="urn:microsoft.com/office/officeart/2005/8/layout/chevron1"/>
    <dgm:cxn modelId="{3E79430B-729B-4FFF-9E23-F81879894D55}" type="presParOf" srcId="{F9866CBE-FDE6-46BC-80D6-53A99905EB76}" destId="{73BCD100-5EDA-4D09-864F-08CA764BD212}" srcOrd="5" destOrd="0" presId="urn:microsoft.com/office/officeart/2005/8/layout/chevron1"/>
    <dgm:cxn modelId="{7148ADD2-4DFA-4ACE-B829-E1B6B1D3C739}" type="presParOf" srcId="{F9866CBE-FDE6-46BC-80D6-53A99905EB76}" destId="{F8C65934-B8FD-4281-B509-0EEF3B111F76}" srcOrd="6" destOrd="0" presId="urn:microsoft.com/office/officeart/2005/8/layout/chevron1"/>
    <dgm:cxn modelId="{38229B8A-1880-4433-87BF-FBE5E32B911F}" type="presParOf" srcId="{F9866CBE-FDE6-46BC-80D6-53A99905EB76}" destId="{39AD188A-A3A3-49D4-A4B7-5FDBC0AD083B}" srcOrd="7" destOrd="0" presId="urn:microsoft.com/office/officeart/2005/8/layout/chevron1"/>
    <dgm:cxn modelId="{C684C6D1-28EC-4A4A-8AF6-5E440667BAA2}" type="presParOf" srcId="{F9866CBE-FDE6-46BC-80D6-53A99905EB76}" destId="{61AEF35B-FFF6-4C0A-B46D-243F609C4708}" srcOrd="8" destOrd="0" presId="urn:microsoft.com/office/officeart/2005/8/layout/chevron1"/>
    <dgm:cxn modelId="{6842C6AB-FA1E-4233-8A67-FD3F938EF777}" type="presParOf" srcId="{F9866CBE-FDE6-46BC-80D6-53A99905EB76}" destId="{14A2D524-E4F1-4259-B2CE-C48FBF32AF28}" srcOrd="9" destOrd="0" presId="urn:microsoft.com/office/officeart/2005/8/layout/chevron1"/>
    <dgm:cxn modelId="{070AC2E0-C260-4BBB-A2B5-71DF460F86FF}" type="presParOf" srcId="{F9866CBE-FDE6-46BC-80D6-53A99905EB76}" destId="{C99B9B1F-6483-45C8-AD6A-DDFC8F225980}" srcOrd="10" destOrd="0" presId="urn:microsoft.com/office/officeart/2005/8/layout/chevron1"/>
    <dgm:cxn modelId="{8E4CD6CD-8038-45FD-8B2B-3708E32B1546}" type="presParOf" srcId="{F9866CBE-FDE6-46BC-80D6-53A99905EB76}" destId="{8A829024-1CB3-43D6-8422-611702FD391E}" srcOrd="11" destOrd="0" presId="urn:microsoft.com/office/officeart/2005/8/layout/chevron1"/>
    <dgm:cxn modelId="{61D52ECF-1FD7-4ABF-A22A-42B68CE02EB2}" type="presParOf" srcId="{F9866CBE-FDE6-46BC-80D6-53A99905EB76}" destId="{92AC8D5B-9BA5-433C-9C9F-C37FF7B9E799}" srcOrd="12" destOrd="0" presId="urn:microsoft.com/office/officeart/2005/8/layout/chevron1"/>
    <dgm:cxn modelId="{A3488A36-7BA3-4D8A-8160-41D2720980A1}" type="presParOf" srcId="{F9866CBE-FDE6-46BC-80D6-53A99905EB76}" destId="{7EFB2810-9BB7-407C-ADC6-A49703F20EF5}" srcOrd="13" destOrd="0" presId="urn:microsoft.com/office/officeart/2005/8/layout/chevron1"/>
    <dgm:cxn modelId="{F59A5FA4-2525-44A3-BDBE-9D9EE140833A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EC4E31A9-3F08-4140-BD32-BF8B115D9260}" type="presOf" srcId="{D88984D0-6F2A-40EE-8F2F-8771BF0BD511}" destId="{61AEF35B-FFF6-4C0A-B46D-243F609C4708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A238458A-E0AF-4F18-9A87-C19F6EAA477F}" type="presOf" srcId="{E44AE163-14EC-4457-B90F-AE83C99A7A39}" destId="{C99B9B1F-6483-45C8-AD6A-DDFC8F225980}" srcOrd="0" destOrd="0" presId="urn:microsoft.com/office/officeart/2005/8/layout/chevron1"/>
    <dgm:cxn modelId="{6F4BBFFF-8D80-4C07-9714-4AB24E8063DB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B89D1C65-21C3-4130-B01B-59758EE996E2}" type="presOf" srcId="{0CBAC5AC-DBB7-4AE9-A84A-154ACC12E0FC}" destId="{0B078EDC-6B47-4F84-AF5F-1DBD2D057E60}" srcOrd="0" destOrd="0" presId="urn:microsoft.com/office/officeart/2005/8/layout/chevron1"/>
    <dgm:cxn modelId="{112AB200-CA2B-4ACD-BED3-330104167A72}" type="presOf" srcId="{A5BD598F-3D98-4F9D-88BC-C65690AFB2C3}" destId="{F90DD71A-8A92-454E-B73E-1A9184052623}" srcOrd="0" destOrd="0" presId="urn:microsoft.com/office/officeart/2005/8/layout/chevron1"/>
    <dgm:cxn modelId="{022BB3E2-A814-4A67-B697-7EC56B90006B}" type="presOf" srcId="{D71EB11B-EC0E-473D-B18C-F15F934F13E9}" destId="{92AC8D5B-9BA5-433C-9C9F-C37FF7B9E799}" srcOrd="0" destOrd="0" presId="urn:microsoft.com/office/officeart/2005/8/layout/chevron1"/>
    <dgm:cxn modelId="{CB0BE9DE-7227-4059-AB82-0396F10527B5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D7E1498F-3C93-4744-9A83-57A4B0AB6199}" type="presOf" srcId="{74855B52-FCC0-410F-B1EE-2E7C453076E1}" destId="{F9866CBE-FDE6-46BC-80D6-53A99905EB76}" srcOrd="0" destOrd="0" presId="urn:microsoft.com/office/officeart/2005/8/layout/chevron1"/>
    <dgm:cxn modelId="{8543CFAD-12D1-4B47-9F47-7E021E3E7A1D}" type="presOf" srcId="{D3702040-8BB4-4110-A589-5F7669337733}" destId="{53D47535-14B7-4C74-8EED-4045C1B8342B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EAE3DE6-0E4D-483B-AEF1-E2ACFC6E764E}" type="presParOf" srcId="{F9866CBE-FDE6-46BC-80D6-53A99905EB76}" destId="{0B078EDC-6B47-4F84-AF5F-1DBD2D057E60}" srcOrd="0" destOrd="0" presId="urn:microsoft.com/office/officeart/2005/8/layout/chevron1"/>
    <dgm:cxn modelId="{F41410C4-FEA8-4125-AB95-893C2236950A}" type="presParOf" srcId="{F9866CBE-FDE6-46BC-80D6-53A99905EB76}" destId="{936C0BF3-B2CF-4E8E-A66F-EA77E6B7B987}" srcOrd="1" destOrd="0" presId="urn:microsoft.com/office/officeart/2005/8/layout/chevron1"/>
    <dgm:cxn modelId="{901FA610-4E49-417D-BA4C-0A3B0FADD336}" type="presParOf" srcId="{F9866CBE-FDE6-46BC-80D6-53A99905EB76}" destId="{F90DD71A-8A92-454E-B73E-1A9184052623}" srcOrd="2" destOrd="0" presId="urn:microsoft.com/office/officeart/2005/8/layout/chevron1"/>
    <dgm:cxn modelId="{383C1964-A1E9-4588-899B-A3D6F4B74140}" type="presParOf" srcId="{F9866CBE-FDE6-46BC-80D6-53A99905EB76}" destId="{B313B066-67A0-4720-B195-877219D25CCE}" srcOrd="3" destOrd="0" presId="urn:microsoft.com/office/officeart/2005/8/layout/chevron1"/>
    <dgm:cxn modelId="{1D06CCEA-DE3A-416D-B8AF-E2799CA9BFC7}" type="presParOf" srcId="{F9866CBE-FDE6-46BC-80D6-53A99905EB76}" destId="{9EFED49A-6198-4372-972D-57F38346FCA5}" srcOrd="4" destOrd="0" presId="urn:microsoft.com/office/officeart/2005/8/layout/chevron1"/>
    <dgm:cxn modelId="{2DE24B3F-E4BA-43A1-9634-7FF72DA80248}" type="presParOf" srcId="{F9866CBE-FDE6-46BC-80D6-53A99905EB76}" destId="{73BCD100-5EDA-4D09-864F-08CA764BD212}" srcOrd="5" destOrd="0" presId="urn:microsoft.com/office/officeart/2005/8/layout/chevron1"/>
    <dgm:cxn modelId="{7A7DB05D-506C-4AE9-B3A0-3F7E30977CB1}" type="presParOf" srcId="{F9866CBE-FDE6-46BC-80D6-53A99905EB76}" destId="{F8C65934-B8FD-4281-B509-0EEF3B111F76}" srcOrd="6" destOrd="0" presId="urn:microsoft.com/office/officeart/2005/8/layout/chevron1"/>
    <dgm:cxn modelId="{AE2FFAD0-3904-4FEB-9E21-87D07D947CBD}" type="presParOf" srcId="{F9866CBE-FDE6-46BC-80D6-53A99905EB76}" destId="{39AD188A-A3A3-49D4-A4B7-5FDBC0AD083B}" srcOrd="7" destOrd="0" presId="urn:microsoft.com/office/officeart/2005/8/layout/chevron1"/>
    <dgm:cxn modelId="{C3047374-8852-4BCC-8ED2-2E3325380F5C}" type="presParOf" srcId="{F9866CBE-FDE6-46BC-80D6-53A99905EB76}" destId="{61AEF35B-FFF6-4C0A-B46D-243F609C4708}" srcOrd="8" destOrd="0" presId="urn:microsoft.com/office/officeart/2005/8/layout/chevron1"/>
    <dgm:cxn modelId="{7F906F9C-A6F5-4287-B6E5-913E6A9BEB01}" type="presParOf" srcId="{F9866CBE-FDE6-46BC-80D6-53A99905EB76}" destId="{14A2D524-E4F1-4259-B2CE-C48FBF32AF28}" srcOrd="9" destOrd="0" presId="urn:microsoft.com/office/officeart/2005/8/layout/chevron1"/>
    <dgm:cxn modelId="{7F302C1E-7C63-416C-A3A9-00EAA14D80A0}" type="presParOf" srcId="{F9866CBE-FDE6-46BC-80D6-53A99905EB76}" destId="{C99B9B1F-6483-45C8-AD6A-DDFC8F225980}" srcOrd="10" destOrd="0" presId="urn:microsoft.com/office/officeart/2005/8/layout/chevron1"/>
    <dgm:cxn modelId="{B778632A-FA37-4D94-8B45-7DA93F67FEA2}" type="presParOf" srcId="{F9866CBE-FDE6-46BC-80D6-53A99905EB76}" destId="{8A829024-1CB3-43D6-8422-611702FD391E}" srcOrd="11" destOrd="0" presId="urn:microsoft.com/office/officeart/2005/8/layout/chevron1"/>
    <dgm:cxn modelId="{DC6A6D05-DA7C-4518-B2CF-D45F0F4E98B3}" type="presParOf" srcId="{F9866CBE-FDE6-46BC-80D6-53A99905EB76}" destId="{92AC8D5B-9BA5-433C-9C9F-C37FF7B9E799}" srcOrd="12" destOrd="0" presId="urn:microsoft.com/office/officeart/2005/8/layout/chevron1"/>
    <dgm:cxn modelId="{3EBC86C8-848B-4ADB-90CA-E85EDDDC5F24}" type="presParOf" srcId="{F9866CBE-FDE6-46BC-80D6-53A99905EB76}" destId="{7EFB2810-9BB7-407C-ADC6-A49703F20EF5}" srcOrd="13" destOrd="0" presId="urn:microsoft.com/office/officeart/2005/8/layout/chevron1"/>
    <dgm:cxn modelId="{6B9C2B11-886E-4868-B83D-06F5DCC51BB7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F131DFC9-E718-4F67-BBB6-624D49977AFA}" type="presOf" srcId="{E44AE163-14EC-4457-B90F-AE83C99A7A39}" destId="{C99B9B1F-6483-45C8-AD6A-DDFC8F225980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FE3C1D5F-E608-43DF-B48A-2137C192D9A2}" type="presOf" srcId="{CF689DB1-88A8-4EDE-BE04-404DB9ECB146}" destId="{9EFED49A-6198-4372-972D-57F38346FCA5}" srcOrd="0" destOrd="0" presId="urn:microsoft.com/office/officeart/2005/8/layout/chevron1"/>
    <dgm:cxn modelId="{1CCEAC8E-6349-4995-BB0A-6EDD108E52E7}" type="presOf" srcId="{D00EFF08-12FC-484D-A62D-C20F9F7047C4}" destId="{F8C65934-B8FD-4281-B509-0EEF3B111F76}" srcOrd="0" destOrd="0" presId="urn:microsoft.com/office/officeart/2005/8/layout/chevron1"/>
    <dgm:cxn modelId="{BE6DC040-CC7E-48C6-81C9-55FD56E6C0A2}" type="presOf" srcId="{D88984D0-6F2A-40EE-8F2F-8771BF0BD511}" destId="{61AEF35B-FFF6-4C0A-B46D-243F609C4708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E59A9B2A-C379-475E-97B3-743FF1B9849D}" type="presOf" srcId="{D3702040-8BB4-4110-A589-5F7669337733}" destId="{53D47535-14B7-4C74-8EED-4045C1B8342B}" srcOrd="0" destOrd="0" presId="urn:microsoft.com/office/officeart/2005/8/layout/chevron1"/>
    <dgm:cxn modelId="{A706470F-8B7B-42F0-A27C-5F9E89AB185F}" type="presOf" srcId="{D71EB11B-EC0E-473D-B18C-F15F934F13E9}" destId="{92AC8D5B-9BA5-433C-9C9F-C37FF7B9E799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7379BB6F-31C3-459A-93DA-3F9310889DB9}" type="presOf" srcId="{A5BD598F-3D98-4F9D-88BC-C65690AFB2C3}" destId="{F90DD71A-8A92-454E-B73E-1A9184052623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4798929C-8273-4615-9035-FCE266A9BFDB}" type="presOf" srcId="{74855B52-FCC0-410F-B1EE-2E7C453076E1}" destId="{F9866CBE-FDE6-46BC-80D6-53A99905EB76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A6FE517C-CC15-486C-B682-5B2D77CEB2F9}" type="presOf" srcId="{0CBAC5AC-DBB7-4AE9-A84A-154ACC12E0FC}" destId="{0B078EDC-6B47-4F84-AF5F-1DBD2D057E60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A63132A7-6257-441A-8DB4-621552C3E071}" type="presParOf" srcId="{F9866CBE-FDE6-46BC-80D6-53A99905EB76}" destId="{0B078EDC-6B47-4F84-AF5F-1DBD2D057E60}" srcOrd="0" destOrd="0" presId="urn:microsoft.com/office/officeart/2005/8/layout/chevron1"/>
    <dgm:cxn modelId="{7F5FAC42-1CB1-4107-8293-E659419DE237}" type="presParOf" srcId="{F9866CBE-FDE6-46BC-80D6-53A99905EB76}" destId="{936C0BF3-B2CF-4E8E-A66F-EA77E6B7B987}" srcOrd="1" destOrd="0" presId="urn:microsoft.com/office/officeart/2005/8/layout/chevron1"/>
    <dgm:cxn modelId="{0960AEA5-D327-4309-95C0-451A279F318E}" type="presParOf" srcId="{F9866CBE-FDE6-46BC-80D6-53A99905EB76}" destId="{F90DD71A-8A92-454E-B73E-1A9184052623}" srcOrd="2" destOrd="0" presId="urn:microsoft.com/office/officeart/2005/8/layout/chevron1"/>
    <dgm:cxn modelId="{F2A3896C-CD44-4CF6-ACB9-B91B98DB4147}" type="presParOf" srcId="{F9866CBE-FDE6-46BC-80D6-53A99905EB76}" destId="{B313B066-67A0-4720-B195-877219D25CCE}" srcOrd="3" destOrd="0" presId="urn:microsoft.com/office/officeart/2005/8/layout/chevron1"/>
    <dgm:cxn modelId="{34BDDEA7-942E-4D05-AABC-17043898532A}" type="presParOf" srcId="{F9866CBE-FDE6-46BC-80D6-53A99905EB76}" destId="{9EFED49A-6198-4372-972D-57F38346FCA5}" srcOrd="4" destOrd="0" presId="urn:microsoft.com/office/officeart/2005/8/layout/chevron1"/>
    <dgm:cxn modelId="{C2209742-9AE1-43CC-BBB5-133D3A39D5E4}" type="presParOf" srcId="{F9866CBE-FDE6-46BC-80D6-53A99905EB76}" destId="{73BCD100-5EDA-4D09-864F-08CA764BD212}" srcOrd="5" destOrd="0" presId="urn:microsoft.com/office/officeart/2005/8/layout/chevron1"/>
    <dgm:cxn modelId="{67DE1DF9-B613-4F71-A1F3-A1D1548893B2}" type="presParOf" srcId="{F9866CBE-FDE6-46BC-80D6-53A99905EB76}" destId="{F8C65934-B8FD-4281-B509-0EEF3B111F76}" srcOrd="6" destOrd="0" presId="urn:microsoft.com/office/officeart/2005/8/layout/chevron1"/>
    <dgm:cxn modelId="{4A7277C5-422E-475A-B6A9-97C325241339}" type="presParOf" srcId="{F9866CBE-FDE6-46BC-80D6-53A99905EB76}" destId="{39AD188A-A3A3-49D4-A4B7-5FDBC0AD083B}" srcOrd="7" destOrd="0" presId="urn:microsoft.com/office/officeart/2005/8/layout/chevron1"/>
    <dgm:cxn modelId="{394F9744-E969-4DF0-9BAA-7A50A8956AB6}" type="presParOf" srcId="{F9866CBE-FDE6-46BC-80D6-53A99905EB76}" destId="{61AEF35B-FFF6-4C0A-B46D-243F609C4708}" srcOrd="8" destOrd="0" presId="urn:microsoft.com/office/officeart/2005/8/layout/chevron1"/>
    <dgm:cxn modelId="{2735F9FB-F94F-4709-B436-A2CC25CB8D87}" type="presParOf" srcId="{F9866CBE-FDE6-46BC-80D6-53A99905EB76}" destId="{14A2D524-E4F1-4259-B2CE-C48FBF32AF28}" srcOrd="9" destOrd="0" presId="urn:microsoft.com/office/officeart/2005/8/layout/chevron1"/>
    <dgm:cxn modelId="{FADCF5A5-9BD5-4DD3-9D1E-F2538E4709B4}" type="presParOf" srcId="{F9866CBE-FDE6-46BC-80D6-53A99905EB76}" destId="{C99B9B1F-6483-45C8-AD6A-DDFC8F225980}" srcOrd="10" destOrd="0" presId="urn:microsoft.com/office/officeart/2005/8/layout/chevron1"/>
    <dgm:cxn modelId="{9C152A3A-B232-4A85-B254-F472D72DB27F}" type="presParOf" srcId="{F9866CBE-FDE6-46BC-80D6-53A99905EB76}" destId="{8A829024-1CB3-43D6-8422-611702FD391E}" srcOrd="11" destOrd="0" presId="urn:microsoft.com/office/officeart/2005/8/layout/chevron1"/>
    <dgm:cxn modelId="{D4E21B44-7678-4E01-9D41-9D434A5C884C}" type="presParOf" srcId="{F9866CBE-FDE6-46BC-80D6-53A99905EB76}" destId="{92AC8D5B-9BA5-433C-9C9F-C37FF7B9E799}" srcOrd="12" destOrd="0" presId="urn:microsoft.com/office/officeart/2005/8/layout/chevron1"/>
    <dgm:cxn modelId="{6758E330-01EE-4984-B9CE-0F3833149A81}" type="presParOf" srcId="{F9866CBE-FDE6-46BC-80D6-53A99905EB76}" destId="{7EFB2810-9BB7-407C-ADC6-A49703F20EF5}" srcOrd="13" destOrd="0" presId="urn:microsoft.com/office/officeart/2005/8/layout/chevron1"/>
    <dgm:cxn modelId="{3ED9D03E-E1D6-409B-A9AA-B0798C34AA6C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5D0833F-541B-486E-BCAE-3BDE02F0C1D5}" type="presOf" srcId="{74855B52-FCC0-410F-B1EE-2E7C453076E1}" destId="{F9866CBE-FDE6-46BC-80D6-53A99905EB76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0FA68EA6-8DCB-43A8-ABF5-D3131937D676}" type="presOf" srcId="{A5BD598F-3D98-4F9D-88BC-C65690AFB2C3}" destId="{F90DD71A-8A92-454E-B73E-1A9184052623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ACAD3E19-0A2A-4D83-B221-EF8AA3A926BF}" type="presOf" srcId="{E44AE163-14EC-4457-B90F-AE83C99A7A39}" destId="{C99B9B1F-6483-45C8-AD6A-DDFC8F225980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BBF7AF8B-AACA-4B2E-A4C1-BEA5D1E584E1}" type="presOf" srcId="{0CBAC5AC-DBB7-4AE9-A84A-154ACC12E0FC}" destId="{0B078EDC-6B47-4F84-AF5F-1DBD2D057E60}" srcOrd="0" destOrd="0" presId="urn:microsoft.com/office/officeart/2005/8/layout/chevron1"/>
    <dgm:cxn modelId="{81886F0B-6718-4FF3-B984-72E4761256EA}" type="presOf" srcId="{D71EB11B-EC0E-473D-B18C-F15F934F13E9}" destId="{92AC8D5B-9BA5-433C-9C9F-C37FF7B9E799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1ABB8A71-8762-4B50-AB51-AD3BDF9FDF74}" type="presOf" srcId="{D00EFF08-12FC-484D-A62D-C20F9F7047C4}" destId="{F8C65934-B8FD-4281-B509-0EEF3B111F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2B0EC993-110F-4557-97FB-2002482FAD20}" type="presOf" srcId="{D88984D0-6F2A-40EE-8F2F-8771BF0BD511}" destId="{61AEF35B-FFF6-4C0A-B46D-243F609C4708}" srcOrd="0" destOrd="0" presId="urn:microsoft.com/office/officeart/2005/8/layout/chevron1"/>
    <dgm:cxn modelId="{A444CF0A-6C5B-423A-813B-A452E7DE91E3}" type="presOf" srcId="{D3702040-8BB4-4110-A589-5F7669337733}" destId="{53D47535-14B7-4C74-8EED-4045C1B8342B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277D4008-4990-4642-8AA6-29D30B9D2998}" type="presOf" srcId="{CF689DB1-88A8-4EDE-BE04-404DB9ECB146}" destId="{9EFED49A-6198-4372-972D-57F38346FCA5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F5543774-C3BC-49E5-95D9-61A4EF17B44E}" type="presParOf" srcId="{F9866CBE-FDE6-46BC-80D6-53A99905EB76}" destId="{0B078EDC-6B47-4F84-AF5F-1DBD2D057E60}" srcOrd="0" destOrd="0" presId="urn:microsoft.com/office/officeart/2005/8/layout/chevron1"/>
    <dgm:cxn modelId="{5E7DEAEE-8268-422C-B8BA-5EB0319C3ACB}" type="presParOf" srcId="{F9866CBE-FDE6-46BC-80D6-53A99905EB76}" destId="{936C0BF3-B2CF-4E8E-A66F-EA77E6B7B987}" srcOrd="1" destOrd="0" presId="urn:microsoft.com/office/officeart/2005/8/layout/chevron1"/>
    <dgm:cxn modelId="{58223667-B680-4C05-941E-89ACA0225013}" type="presParOf" srcId="{F9866CBE-FDE6-46BC-80D6-53A99905EB76}" destId="{F90DD71A-8A92-454E-B73E-1A9184052623}" srcOrd="2" destOrd="0" presId="urn:microsoft.com/office/officeart/2005/8/layout/chevron1"/>
    <dgm:cxn modelId="{28A4E767-006E-40E9-AD59-9FE69E934DA4}" type="presParOf" srcId="{F9866CBE-FDE6-46BC-80D6-53A99905EB76}" destId="{B313B066-67A0-4720-B195-877219D25CCE}" srcOrd="3" destOrd="0" presId="urn:microsoft.com/office/officeart/2005/8/layout/chevron1"/>
    <dgm:cxn modelId="{1AD81A5E-9165-4595-9C2A-52E37396CC68}" type="presParOf" srcId="{F9866CBE-FDE6-46BC-80D6-53A99905EB76}" destId="{9EFED49A-6198-4372-972D-57F38346FCA5}" srcOrd="4" destOrd="0" presId="urn:microsoft.com/office/officeart/2005/8/layout/chevron1"/>
    <dgm:cxn modelId="{819424DA-E13D-4B50-8066-33BC8052492F}" type="presParOf" srcId="{F9866CBE-FDE6-46BC-80D6-53A99905EB76}" destId="{73BCD100-5EDA-4D09-864F-08CA764BD212}" srcOrd="5" destOrd="0" presId="urn:microsoft.com/office/officeart/2005/8/layout/chevron1"/>
    <dgm:cxn modelId="{FE26A9C7-5684-4316-B338-62728DCC2203}" type="presParOf" srcId="{F9866CBE-FDE6-46BC-80D6-53A99905EB76}" destId="{F8C65934-B8FD-4281-B509-0EEF3B111F76}" srcOrd="6" destOrd="0" presId="urn:microsoft.com/office/officeart/2005/8/layout/chevron1"/>
    <dgm:cxn modelId="{CBB9E56A-2809-4521-A9FE-D05B0D6A6737}" type="presParOf" srcId="{F9866CBE-FDE6-46BC-80D6-53A99905EB76}" destId="{39AD188A-A3A3-49D4-A4B7-5FDBC0AD083B}" srcOrd="7" destOrd="0" presId="urn:microsoft.com/office/officeart/2005/8/layout/chevron1"/>
    <dgm:cxn modelId="{57254B11-BF66-4C8B-A11A-9887519463FE}" type="presParOf" srcId="{F9866CBE-FDE6-46BC-80D6-53A99905EB76}" destId="{61AEF35B-FFF6-4C0A-B46D-243F609C4708}" srcOrd="8" destOrd="0" presId="urn:microsoft.com/office/officeart/2005/8/layout/chevron1"/>
    <dgm:cxn modelId="{4C776A3C-799F-4860-AA12-27951315C4EA}" type="presParOf" srcId="{F9866CBE-FDE6-46BC-80D6-53A99905EB76}" destId="{14A2D524-E4F1-4259-B2CE-C48FBF32AF28}" srcOrd="9" destOrd="0" presId="urn:microsoft.com/office/officeart/2005/8/layout/chevron1"/>
    <dgm:cxn modelId="{5ACA4AAF-B967-4A8E-843F-EE687600237E}" type="presParOf" srcId="{F9866CBE-FDE6-46BC-80D6-53A99905EB76}" destId="{C99B9B1F-6483-45C8-AD6A-DDFC8F225980}" srcOrd="10" destOrd="0" presId="urn:microsoft.com/office/officeart/2005/8/layout/chevron1"/>
    <dgm:cxn modelId="{F0967967-E410-4F0F-8B7C-11062FAD44CC}" type="presParOf" srcId="{F9866CBE-FDE6-46BC-80D6-53A99905EB76}" destId="{8A829024-1CB3-43D6-8422-611702FD391E}" srcOrd="11" destOrd="0" presId="urn:microsoft.com/office/officeart/2005/8/layout/chevron1"/>
    <dgm:cxn modelId="{706EC397-187E-4E3F-948D-64FDAD0F90AD}" type="presParOf" srcId="{F9866CBE-FDE6-46BC-80D6-53A99905EB76}" destId="{92AC8D5B-9BA5-433C-9C9F-C37FF7B9E799}" srcOrd="12" destOrd="0" presId="urn:microsoft.com/office/officeart/2005/8/layout/chevron1"/>
    <dgm:cxn modelId="{66C9B60B-8189-4389-B1E1-A907851B312F}" type="presParOf" srcId="{F9866CBE-FDE6-46BC-80D6-53A99905EB76}" destId="{7EFB2810-9BB7-407C-ADC6-A49703F20EF5}" srcOrd="13" destOrd="0" presId="urn:microsoft.com/office/officeart/2005/8/layout/chevron1"/>
    <dgm:cxn modelId="{00F4072C-9440-4632-816C-5CB70E97D8E0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6132D27-6BAA-4B34-8896-A10F9833EF48}" type="presOf" srcId="{CF689DB1-88A8-4EDE-BE04-404DB9ECB146}" destId="{9EFED49A-6198-4372-972D-57F38346FCA5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E70200B6-F924-44B5-AF2F-3C7AD8A1A4C8}" type="presOf" srcId="{D00EFF08-12FC-484D-A62D-C20F9F7047C4}" destId="{F8C65934-B8FD-4281-B509-0EEF3B111F76}" srcOrd="0" destOrd="0" presId="urn:microsoft.com/office/officeart/2005/8/layout/chevron1"/>
    <dgm:cxn modelId="{508BD04E-17E6-4064-B143-A13F6197D1FD}" type="presOf" srcId="{74855B52-FCC0-410F-B1EE-2E7C453076E1}" destId="{F9866CBE-FDE6-46BC-80D6-53A99905EB76}" srcOrd="0" destOrd="0" presId="urn:microsoft.com/office/officeart/2005/8/layout/chevron1"/>
    <dgm:cxn modelId="{206BC5E8-4298-4D21-8D4E-3660DA2A1E25}" type="presOf" srcId="{E44AE163-14EC-4457-B90F-AE83C99A7A39}" destId="{C99B9B1F-6483-45C8-AD6A-DDFC8F225980}" srcOrd="0" destOrd="0" presId="urn:microsoft.com/office/officeart/2005/8/layout/chevron1"/>
    <dgm:cxn modelId="{DA761F5F-0011-4911-999E-C53C1ECEFA96}" type="presOf" srcId="{D88984D0-6F2A-40EE-8F2F-8771BF0BD511}" destId="{61AEF35B-FFF6-4C0A-B46D-243F609C4708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A1E5D290-1766-4D8A-B62E-FB90AEC99C7D}" type="presOf" srcId="{0CBAC5AC-DBB7-4AE9-A84A-154ACC12E0FC}" destId="{0B078EDC-6B47-4F84-AF5F-1DBD2D057E60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C8E8CFB3-0DF6-45EC-AB5A-0C4AF12FFAB3}" type="presOf" srcId="{A5BD598F-3D98-4F9D-88BC-C65690AFB2C3}" destId="{F90DD71A-8A92-454E-B73E-1A9184052623}" srcOrd="0" destOrd="0" presId="urn:microsoft.com/office/officeart/2005/8/layout/chevron1"/>
    <dgm:cxn modelId="{C6430EE2-0DE9-418D-9568-E01D3F51DECA}" type="presOf" srcId="{D71EB11B-EC0E-473D-B18C-F15F934F13E9}" destId="{92AC8D5B-9BA5-433C-9C9F-C37FF7B9E799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F945E50C-3259-4A7F-8A23-57FA715AAB05}" type="presOf" srcId="{D3702040-8BB4-4110-A589-5F7669337733}" destId="{53D47535-14B7-4C74-8EED-4045C1B8342B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5DC32A58-90A9-4A41-9C9F-5F0ACF092333}" type="presParOf" srcId="{F9866CBE-FDE6-46BC-80D6-53A99905EB76}" destId="{0B078EDC-6B47-4F84-AF5F-1DBD2D057E60}" srcOrd="0" destOrd="0" presId="urn:microsoft.com/office/officeart/2005/8/layout/chevron1"/>
    <dgm:cxn modelId="{CA71C1C3-D7F5-491F-8ED2-FBCE4C5C927D}" type="presParOf" srcId="{F9866CBE-FDE6-46BC-80D6-53A99905EB76}" destId="{936C0BF3-B2CF-4E8E-A66F-EA77E6B7B987}" srcOrd="1" destOrd="0" presId="urn:microsoft.com/office/officeart/2005/8/layout/chevron1"/>
    <dgm:cxn modelId="{E3BC7AF9-A572-4502-8337-A5CE28463C2D}" type="presParOf" srcId="{F9866CBE-FDE6-46BC-80D6-53A99905EB76}" destId="{F90DD71A-8A92-454E-B73E-1A9184052623}" srcOrd="2" destOrd="0" presId="urn:microsoft.com/office/officeart/2005/8/layout/chevron1"/>
    <dgm:cxn modelId="{4E93C400-8E4F-4DF0-9E5C-7947DAE424B3}" type="presParOf" srcId="{F9866CBE-FDE6-46BC-80D6-53A99905EB76}" destId="{B313B066-67A0-4720-B195-877219D25CCE}" srcOrd="3" destOrd="0" presId="urn:microsoft.com/office/officeart/2005/8/layout/chevron1"/>
    <dgm:cxn modelId="{CED31174-3C23-496C-A316-5C22F058A0DB}" type="presParOf" srcId="{F9866CBE-FDE6-46BC-80D6-53A99905EB76}" destId="{9EFED49A-6198-4372-972D-57F38346FCA5}" srcOrd="4" destOrd="0" presId="urn:microsoft.com/office/officeart/2005/8/layout/chevron1"/>
    <dgm:cxn modelId="{598AFF94-3CBA-498D-A89C-4122C5322EC9}" type="presParOf" srcId="{F9866CBE-FDE6-46BC-80D6-53A99905EB76}" destId="{73BCD100-5EDA-4D09-864F-08CA764BD212}" srcOrd="5" destOrd="0" presId="urn:microsoft.com/office/officeart/2005/8/layout/chevron1"/>
    <dgm:cxn modelId="{7AF8EAF8-8884-41B5-B5C2-9665F04C890C}" type="presParOf" srcId="{F9866CBE-FDE6-46BC-80D6-53A99905EB76}" destId="{F8C65934-B8FD-4281-B509-0EEF3B111F76}" srcOrd="6" destOrd="0" presId="urn:microsoft.com/office/officeart/2005/8/layout/chevron1"/>
    <dgm:cxn modelId="{DE997C47-CB2F-4251-9A6F-7ABEA32C39EA}" type="presParOf" srcId="{F9866CBE-FDE6-46BC-80D6-53A99905EB76}" destId="{39AD188A-A3A3-49D4-A4B7-5FDBC0AD083B}" srcOrd="7" destOrd="0" presId="urn:microsoft.com/office/officeart/2005/8/layout/chevron1"/>
    <dgm:cxn modelId="{95A8EFD1-3769-4CAA-AB62-E8A83095E32D}" type="presParOf" srcId="{F9866CBE-FDE6-46BC-80D6-53A99905EB76}" destId="{61AEF35B-FFF6-4C0A-B46D-243F609C4708}" srcOrd="8" destOrd="0" presId="urn:microsoft.com/office/officeart/2005/8/layout/chevron1"/>
    <dgm:cxn modelId="{64A7B1A8-EE6C-4ED2-9F9D-837F686C609D}" type="presParOf" srcId="{F9866CBE-FDE6-46BC-80D6-53A99905EB76}" destId="{14A2D524-E4F1-4259-B2CE-C48FBF32AF28}" srcOrd="9" destOrd="0" presId="urn:microsoft.com/office/officeart/2005/8/layout/chevron1"/>
    <dgm:cxn modelId="{E3BF6691-AF38-46B1-80D3-5A25C8523022}" type="presParOf" srcId="{F9866CBE-FDE6-46BC-80D6-53A99905EB76}" destId="{C99B9B1F-6483-45C8-AD6A-DDFC8F225980}" srcOrd="10" destOrd="0" presId="urn:microsoft.com/office/officeart/2005/8/layout/chevron1"/>
    <dgm:cxn modelId="{219A743A-099B-45A2-9D4D-213D28E8F4B0}" type="presParOf" srcId="{F9866CBE-FDE6-46BC-80D6-53A99905EB76}" destId="{8A829024-1CB3-43D6-8422-611702FD391E}" srcOrd="11" destOrd="0" presId="urn:microsoft.com/office/officeart/2005/8/layout/chevron1"/>
    <dgm:cxn modelId="{214F16C9-01B8-435A-8ACF-54D5B8406BCA}" type="presParOf" srcId="{F9866CBE-FDE6-46BC-80D6-53A99905EB76}" destId="{92AC8D5B-9BA5-433C-9C9F-C37FF7B9E799}" srcOrd="12" destOrd="0" presId="urn:microsoft.com/office/officeart/2005/8/layout/chevron1"/>
    <dgm:cxn modelId="{7124F83D-52A6-43D4-A9E4-838ED4419ACD}" type="presParOf" srcId="{F9866CBE-FDE6-46BC-80D6-53A99905EB76}" destId="{7EFB2810-9BB7-407C-ADC6-A49703F20EF5}" srcOrd="13" destOrd="0" presId="urn:microsoft.com/office/officeart/2005/8/layout/chevron1"/>
    <dgm:cxn modelId="{FB16E844-425E-458E-BC62-30047E17514B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7AE94DF2-38FD-4975-9C15-8E1204B02B14}" type="presOf" srcId="{D00EFF08-12FC-484D-A62D-C20F9F7047C4}" destId="{F8C65934-B8FD-4281-B509-0EEF3B111F76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C5045998-832A-4A3B-910D-96F58540B610}" type="presOf" srcId="{A5BD598F-3D98-4F9D-88BC-C65690AFB2C3}" destId="{F90DD71A-8A92-454E-B73E-1A9184052623}" srcOrd="0" destOrd="0" presId="urn:microsoft.com/office/officeart/2005/8/layout/chevron1"/>
    <dgm:cxn modelId="{55DD1237-C8F0-4782-B418-3030D3F4B7D6}" type="presOf" srcId="{E44AE163-14EC-4457-B90F-AE83C99A7A39}" destId="{C99B9B1F-6483-45C8-AD6A-DDFC8F225980}" srcOrd="0" destOrd="0" presId="urn:microsoft.com/office/officeart/2005/8/layout/chevron1"/>
    <dgm:cxn modelId="{DA897A4F-DE01-46A4-BB15-BF50A57C5032}" type="presOf" srcId="{74855B52-FCC0-410F-B1EE-2E7C453076E1}" destId="{F9866CBE-FDE6-46BC-80D6-53A99905EB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42E165C3-A448-438A-AE8D-69DB16576BC0}" type="presOf" srcId="{D3702040-8BB4-4110-A589-5F7669337733}" destId="{53D47535-14B7-4C74-8EED-4045C1B8342B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49D2B6B-13F9-4490-96AD-5556F200F597}" type="presOf" srcId="{0CBAC5AC-DBB7-4AE9-A84A-154ACC12E0FC}" destId="{0B078EDC-6B47-4F84-AF5F-1DBD2D057E60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5BDA9F27-B7DA-4202-B72C-DD4234548E28}" type="presOf" srcId="{D71EB11B-EC0E-473D-B18C-F15F934F13E9}" destId="{92AC8D5B-9BA5-433C-9C9F-C37FF7B9E799}" srcOrd="0" destOrd="0" presId="urn:microsoft.com/office/officeart/2005/8/layout/chevron1"/>
    <dgm:cxn modelId="{16210635-ADC2-443B-BB3B-8F6C37262440}" type="presOf" srcId="{D88984D0-6F2A-40EE-8F2F-8771BF0BD511}" destId="{61AEF35B-FFF6-4C0A-B46D-243F609C4708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0D7804E9-16A1-4891-83C6-AA554C54E0E6}" type="presOf" srcId="{CF689DB1-88A8-4EDE-BE04-404DB9ECB146}" destId="{9EFED49A-6198-4372-972D-57F38346FCA5}" srcOrd="0" destOrd="0" presId="urn:microsoft.com/office/officeart/2005/8/layout/chevron1"/>
    <dgm:cxn modelId="{A3A18991-505E-42F8-A00C-0B0EB9048B4C}" type="presParOf" srcId="{F9866CBE-FDE6-46BC-80D6-53A99905EB76}" destId="{0B078EDC-6B47-4F84-AF5F-1DBD2D057E60}" srcOrd="0" destOrd="0" presId="urn:microsoft.com/office/officeart/2005/8/layout/chevron1"/>
    <dgm:cxn modelId="{8AD97E33-00F2-40AD-8806-91375F9E1D84}" type="presParOf" srcId="{F9866CBE-FDE6-46BC-80D6-53A99905EB76}" destId="{936C0BF3-B2CF-4E8E-A66F-EA77E6B7B987}" srcOrd="1" destOrd="0" presId="urn:microsoft.com/office/officeart/2005/8/layout/chevron1"/>
    <dgm:cxn modelId="{297D832A-8878-45A2-BC29-0BF821676F5B}" type="presParOf" srcId="{F9866CBE-FDE6-46BC-80D6-53A99905EB76}" destId="{F90DD71A-8A92-454E-B73E-1A9184052623}" srcOrd="2" destOrd="0" presId="urn:microsoft.com/office/officeart/2005/8/layout/chevron1"/>
    <dgm:cxn modelId="{DEB0387D-B6D7-4582-B37F-FB71447B9F01}" type="presParOf" srcId="{F9866CBE-FDE6-46BC-80D6-53A99905EB76}" destId="{B313B066-67A0-4720-B195-877219D25CCE}" srcOrd="3" destOrd="0" presId="urn:microsoft.com/office/officeart/2005/8/layout/chevron1"/>
    <dgm:cxn modelId="{7203CF25-7003-467D-9841-0C24D9D9481D}" type="presParOf" srcId="{F9866CBE-FDE6-46BC-80D6-53A99905EB76}" destId="{9EFED49A-6198-4372-972D-57F38346FCA5}" srcOrd="4" destOrd="0" presId="urn:microsoft.com/office/officeart/2005/8/layout/chevron1"/>
    <dgm:cxn modelId="{BEEBEF82-A2E5-474C-923C-BF25944C1438}" type="presParOf" srcId="{F9866CBE-FDE6-46BC-80D6-53A99905EB76}" destId="{73BCD100-5EDA-4D09-864F-08CA764BD212}" srcOrd="5" destOrd="0" presId="urn:microsoft.com/office/officeart/2005/8/layout/chevron1"/>
    <dgm:cxn modelId="{6A5FD671-4490-41C6-8107-3ED1E45E275B}" type="presParOf" srcId="{F9866CBE-FDE6-46BC-80D6-53A99905EB76}" destId="{F8C65934-B8FD-4281-B509-0EEF3B111F76}" srcOrd="6" destOrd="0" presId="urn:microsoft.com/office/officeart/2005/8/layout/chevron1"/>
    <dgm:cxn modelId="{FB472AFB-EC5E-48FE-8607-43C7787249C2}" type="presParOf" srcId="{F9866CBE-FDE6-46BC-80D6-53A99905EB76}" destId="{39AD188A-A3A3-49D4-A4B7-5FDBC0AD083B}" srcOrd="7" destOrd="0" presId="urn:microsoft.com/office/officeart/2005/8/layout/chevron1"/>
    <dgm:cxn modelId="{ED419B16-2A82-4E6A-A898-60D85133AB64}" type="presParOf" srcId="{F9866CBE-FDE6-46BC-80D6-53A99905EB76}" destId="{61AEF35B-FFF6-4C0A-B46D-243F609C4708}" srcOrd="8" destOrd="0" presId="urn:microsoft.com/office/officeart/2005/8/layout/chevron1"/>
    <dgm:cxn modelId="{46C012D9-5EF9-40D3-A910-AF16AB0A7D0C}" type="presParOf" srcId="{F9866CBE-FDE6-46BC-80D6-53A99905EB76}" destId="{14A2D524-E4F1-4259-B2CE-C48FBF32AF28}" srcOrd="9" destOrd="0" presId="urn:microsoft.com/office/officeart/2005/8/layout/chevron1"/>
    <dgm:cxn modelId="{1455AD71-A28D-467F-8B8B-C1F244D38773}" type="presParOf" srcId="{F9866CBE-FDE6-46BC-80D6-53A99905EB76}" destId="{C99B9B1F-6483-45C8-AD6A-DDFC8F225980}" srcOrd="10" destOrd="0" presId="urn:microsoft.com/office/officeart/2005/8/layout/chevron1"/>
    <dgm:cxn modelId="{8106B974-FD01-41E9-B3C1-7706EBF5A0D5}" type="presParOf" srcId="{F9866CBE-FDE6-46BC-80D6-53A99905EB76}" destId="{8A829024-1CB3-43D6-8422-611702FD391E}" srcOrd="11" destOrd="0" presId="urn:microsoft.com/office/officeart/2005/8/layout/chevron1"/>
    <dgm:cxn modelId="{26A3A210-AF90-41FB-AFDA-1C36AB0920CA}" type="presParOf" srcId="{F9866CBE-FDE6-46BC-80D6-53A99905EB76}" destId="{92AC8D5B-9BA5-433C-9C9F-C37FF7B9E799}" srcOrd="12" destOrd="0" presId="urn:microsoft.com/office/officeart/2005/8/layout/chevron1"/>
    <dgm:cxn modelId="{108643B5-3C6A-4EE6-93DA-07722BF9DC4C}" type="presParOf" srcId="{F9866CBE-FDE6-46BC-80D6-53A99905EB76}" destId="{7EFB2810-9BB7-407C-ADC6-A49703F20EF5}" srcOrd="13" destOrd="0" presId="urn:microsoft.com/office/officeart/2005/8/layout/chevron1"/>
    <dgm:cxn modelId="{F7B750F4-4F06-4B68-853F-8D898DE13EA5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E2784B68-174E-4AFC-8C74-F6A7205A1D79}" type="presOf" srcId="{D88984D0-6F2A-40EE-8F2F-8771BF0BD511}" destId="{61AEF35B-FFF6-4C0A-B46D-243F609C4708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E8119BAA-E011-47BB-890F-90127812B491}" type="presOf" srcId="{D3702040-8BB4-4110-A589-5F7669337733}" destId="{53D47535-14B7-4C74-8EED-4045C1B8342B}" srcOrd="0" destOrd="0" presId="urn:microsoft.com/office/officeart/2005/8/layout/chevron1"/>
    <dgm:cxn modelId="{A04AA520-4971-47F1-B84C-A8F5CE8F0038}" type="presOf" srcId="{D71EB11B-EC0E-473D-B18C-F15F934F13E9}" destId="{92AC8D5B-9BA5-433C-9C9F-C37FF7B9E799}" srcOrd="0" destOrd="0" presId="urn:microsoft.com/office/officeart/2005/8/layout/chevron1"/>
    <dgm:cxn modelId="{4E7F5909-0A36-430B-8FF8-CE36301B3814}" type="presOf" srcId="{0CBAC5AC-DBB7-4AE9-A84A-154ACC12E0FC}" destId="{0B078EDC-6B47-4F84-AF5F-1DBD2D057E60}" srcOrd="0" destOrd="0" presId="urn:microsoft.com/office/officeart/2005/8/layout/chevron1"/>
    <dgm:cxn modelId="{DFA3B65E-38D5-484F-ACE8-46FFB858D43C}" type="presOf" srcId="{74855B52-FCC0-410F-B1EE-2E7C453076E1}" destId="{F9866CBE-FDE6-46BC-80D6-53A99905EB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32D7878B-7055-47AD-AC92-F8F92A5887F1}" type="presOf" srcId="{A5BD598F-3D98-4F9D-88BC-C65690AFB2C3}" destId="{F90DD71A-8A92-454E-B73E-1A9184052623}" srcOrd="0" destOrd="0" presId="urn:microsoft.com/office/officeart/2005/8/layout/chevron1"/>
    <dgm:cxn modelId="{971426C9-1186-42D4-9F78-C56FFC835281}" type="presOf" srcId="{CF689DB1-88A8-4EDE-BE04-404DB9ECB146}" destId="{9EFED49A-6198-4372-972D-57F38346FCA5}" srcOrd="0" destOrd="0" presId="urn:microsoft.com/office/officeart/2005/8/layout/chevron1"/>
    <dgm:cxn modelId="{E3262736-30F5-4606-A57F-EE932511C089}" type="presOf" srcId="{D00EFF08-12FC-484D-A62D-C20F9F7047C4}" destId="{F8C65934-B8FD-4281-B509-0EEF3B111F76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AEFC1F06-BAC4-4C4F-ADB5-4764F6426C75}" type="presOf" srcId="{E44AE163-14EC-4457-B90F-AE83C99A7A39}" destId="{C99B9B1F-6483-45C8-AD6A-DDFC8F225980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BF08C26D-2E0D-430C-88EE-8C7BF3742351}" type="presParOf" srcId="{F9866CBE-FDE6-46BC-80D6-53A99905EB76}" destId="{0B078EDC-6B47-4F84-AF5F-1DBD2D057E60}" srcOrd="0" destOrd="0" presId="urn:microsoft.com/office/officeart/2005/8/layout/chevron1"/>
    <dgm:cxn modelId="{7365D64B-7D69-4BA3-800B-B9BC91358166}" type="presParOf" srcId="{F9866CBE-FDE6-46BC-80D6-53A99905EB76}" destId="{936C0BF3-B2CF-4E8E-A66F-EA77E6B7B987}" srcOrd="1" destOrd="0" presId="urn:microsoft.com/office/officeart/2005/8/layout/chevron1"/>
    <dgm:cxn modelId="{E19E2B91-3479-4ADB-9D9C-9510EB07108A}" type="presParOf" srcId="{F9866CBE-FDE6-46BC-80D6-53A99905EB76}" destId="{F90DD71A-8A92-454E-B73E-1A9184052623}" srcOrd="2" destOrd="0" presId="urn:microsoft.com/office/officeart/2005/8/layout/chevron1"/>
    <dgm:cxn modelId="{7F364997-4341-497D-96B2-35B2207E4157}" type="presParOf" srcId="{F9866CBE-FDE6-46BC-80D6-53A99905EB76}" destId="{B313B066-67A0-4720-B195-877219D25CCE}" srcOrd="3" destOrd="0" presId="urn:microsoft.com/office/officeart/2005/8/layout/chevron1"/>
    <dgm:cxn modelId="{2977B7D6-74D6-4FDE-8C9C-E99A3791ADC7}" type="presParOf" srcId="{F9866CBE-FDE6-46BC-80D6-53A99905EB76}" destId="{9EFED49A-6198-4372-972D-57F38346FCA5}" srcOrd="4" destOrd="0" presId="urn:microsoft.com/office/officeart/2005/8/layout/chevron1"/>
    <dgm:cxn modelId="{13B9FD33-1EAE-4209-9616-E42B4172A3B6}" type="presParOf" srcId="{F9866CBE-FDE6-46BC-80D6-53A99905EB76}" destId="{73BCD100-5EDA-4D09-864F-08CA764BD212}" srcOrd="5" destOrd="0" presId="urn:microsoft.com/office/officeart/2005/8/layout/chevron1"/>
    <dgm:cxn modelId="{9DEEC0AA-81E7-4912-BBA8-CE13060F473D}" type="presParOf" srcId="{F9866CBE-FDE6-46BC-80D6-53A99905EB76}" destId="{F8C65934-B8FD-4281-B509-0EEF3B111F76}" srcOrd="6" destOrd="0" presId="urn:microsoft.com/office/officeart/2005/8/layout/chevron1"/>
    <dgm:cxn modelId="{9835E0F0-98EA-45DF-98CF-96A7118F5845}" type="presParOf" srcId="{F9866CBE-FDE6-46BC-80D6-53A99905EB76}" destId="{39AD188A-A3A3-49D4-A4B7-5FDBC0AD083B}" srcOrd="7" destOrd="0" presId="urn:microsoft.com/office/officeart/2005/8/layout/chevron1"/>
    <dgm:cxn modelId="{E892B0D0-B472-4BB5-A7B2-CB5DABF277E5}" type="presParOf" srcId="{F9866CBE-FDE6-46BC-80D6-53A99905EB76}" destId="{61AEF35B-FFF6-4C0A-B46D-243F609C4708}" srcOrd="8" destOrd="0" presId="urn:microsoft.com/office/officeart/2005/8/layout/chevron1"/>
    <dgm:cxn modelId="{7EEA03C7-FFC6-44E6-AA56-26190B8C8EB7}" type="presParOf" srcId="{F9866CBE-FDE6-46BC-80D6-53A99905EB76}" destId="{14A2D524-E4F1-4259-B2CE-C48FBF32AF28}" srcOrd="9" destOrd="0" presId="urn:microsoft.com/office/officeart/2005/8/layout/chevron1"/>
    <dgm:cxn modelId="{DA8227E6-B632-4AE0-9029-6FD56F5560E9}" type="presParOf" srcId="{F9866CBE-FDE6-46BC-80D6-53A99905EB76}" destId="{C99B9B1F-6483-45C8-AD6A-DDFC8F225980}" srcOrd="10" destOrd="0" presId="urn:microsoft.com/office/officeart/2005/8/layout/chevron1"/>
    <dgm:cxn modelId="{46BEFB72-32F5-4619-9FF6-34AAA4CEC241}" type="presParOf" srcId="{F9866CBE-FDE6-46BC-80D6-53A99905EB76}" destId="{8A829024-1CB3-43D6-8422-611702FD391E}" srcOrd="11" destOrd="0" presId="urn:microsoft.com/office/officeart/2005/8/layout/chevron1"/>
    <dgm:cxn modelId="{4DFC9282-89E9-4B98-806E-9918822A1A0F}" type="presParOf" srcId="{F9866CBE-FDE6-46BC-80D6-53A99905EB76}" destId="{92AC8D5B-9BA5-433C-9C9F-C37FF7B9E799}" srcOrd="12" destOrd="0" presId="urn:microsoft.com/office/officeart/2005/8/layout/chevron1"/>
    <dgm:cxn modelId="{05B3EABE-E6ED-49A7-A2B8-7FEAD70EE15F}" type="presParOf" srcId="{F9866CBE-FDE6-46BC-80D6-53A99905EB76}" destId="{7EFB2810-9BB7-407C-ADC6-A49703F20EF5}" srcOrd="13" destOrd="0" presId="urn:microsoft.com/office/officeart/2005/8/layout/chevron1"/>
    <dgm:cxn modelId="{326512C5-9BF3-4BC8-8499-13C0569BC0A6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6015DEB9-ED5B-41B7-9E5F-330C2B6189E6}" type="presOf" srcId="{A5BD598F-3D98-4F9D-88BC-C65690AFB2C3}" destId="{F90DD71A-8A92-454E-B73E-1A9184052623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AFFE7212-8EE7-455D-9C71-4961902AF73C}" type="presOf" srcId="{D3702040-8BB4-4110-A589-5F7669337733}" destId="{53D47535-14B7-4C74-8EED-4045C1B8342B}" srcOrd="0" destOrd="0" presId="urn:microsoft.com/office/officeart/2005/8/layout/chevron1"/>
    <dgm:cxn modelId="{F5AF424C-38B6-46F2-AACD-999F794DD348}" type="presOf" srcId="{D88984D0-6F2A-40EE-8F2F-8771BF0BD511}" destId="{61AEF35B-FFF6-4C0A-B46D-243F609C4708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D26C64DD-6A89-4DB7-8494-C320F96DD30F}" type="presOf" srcId="{0CBAC5AC-DBB7-4AE9-A84A-154ACC12E0FC}" destId="{0B078EDC-6B47-4F84-AF5F-1DBD2D057E60}" srcOrd="0" destOrd="0" presId="urn:microsoft.com/office/officeart/2005/8/layout/chevron1"/>
    <dgm:cxn modelId="{A0A95190-C26E-4058-9808-C69B81861E00}" type="presOf" srcId="{74855B52-FCC0-410F-B1EE-2E7C453076E1}" destId="{F9866CBE-FDE6-46BC-80D6-53A99905EB76}" srcOrd="0" destOrd="0" presId="urn:microsoft.com/office/officeart/2005/8/layout/chevron1"/>
    <dgm:cxn modelId="{91523AF0-C06E-4C6B-898B-68987F71CE7B}" type="presOf" srcId="{D00EFF08-12FC-484D-A62D-C20F9F7047C4}" destId="{F8C65934-B8FD-4281-B509-0EEF3B111F76}" srcOrd="0" destOrd="0" presId="urn:microsoft.com/office/officeart/2005/8/layout/chevron1"/>
    <dgm:cxn modelId="{F16DE528-4357-4CA0-814E-E569E5FEEB98}" type="presOf" srcId="{CF689DB1-88A8-4EDE-BE04-404DB9ECB146}" destId="{9EFED49A-6198-4372-972D-57F38346FCA5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C7E678DD-CE3F-4BF0-935F-E9605BEF187B}" type="presOf" srcId="{E44AE163-14EC-4457-B90F-AE83C99A7A39}" destId="{C99B9B1F-6483-45C8-AD6A-DDFC8F225980}" srcOrd="0" destOrd="0" presId="urn:microsoft.com/office/officeart/2005/8/layout/chevron1"/>
    <dgm:cxn modelId="{A77B2A42-858E-4E23-B9C9-C4F8CE2EAEF6}" type="presOf" srcId="{D71EB11B-EC0E-473D-B18C-F15F934F13E9}" destId="{92AC8D5B-9BA5-433C-9C9F-C37FF7B9E799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C1F90F7C-839A-47E6-9BF9-FE4A5B64FA8D}" type="presParOf" srcId="{F9866CBE-FDE6-46BC-80D6-53A99905EB76}" destId="{0B078EDC-6B47-4F84-AF5F-1DBD2D057E60}" srcOrd="0" destOrd="0" presId="urn:microsoft.com/office/officeart/2005/8/layout/chevron1"/>
    <dgm:cxn modelId="{DE2606B6-6E46-4583-8AE9-B2DA48961A48}" type="presParOf" srcId="{F9866CBE-FDE6-46BC-80D6-53A99905EB76}" destId="{936C0BF3-B2CF-4E8E-A66F-EA77E6B7B987}" srcOrd="1" destOrd="0" presId="urn:microsoft.com/office/officeart/2005/8/layout/chevron1"/>
    <dgm:cxn modelId="{75CAD925-74F4-449A-B666-814B2DB484F1}" type="presParOf" srcId="{F9866CBE-FDE6-46BC-80D6-53A99905EB76}" destId="{F90DD71A-8A92-454E-B73E-1A9184052623}" srcOrd="2" destOrd="0" presId="urn:microsoft.com/office/officeart/2005/8/layout/chevron1"/>
    <dgm:cxn modelId="{BFF983D7-9D1C-460B-BD23-1224A6375F60}" type="presParOf" srcId="{F9866CBE-FDE6-46BC-80D6-53A99905EB76}" destId="{B313B066-67A0-4720-B195-877219D25CCE}" srcOrd="3" destOrd="0" presId="urn:microsoft.com/office/officeart/2005/8/layout/chevron1"/>
    <dgm:cxn modelId="{FC6622FE-75BC-4D8E-BAFA-6A2A8FCC8E4D}" type="presParOf" srcId="{F9866CBE-FDE6-46BC-80D6-53A99905EB76}" destId="{9EFED49A-6198-4372-972D-57F38346FCA5}" srcOrd="4" destOrd="0" presId="urn:microsoft.com/office/officeart/2005/8/layout/chevron1"/>
    <dgm:cxn modelId="{1CF76E64-0DBF-4E2B-9C29-7F0D59332901}" type="presParOf" srcId="{F9866CBE-FDE6-46BC-80D6-53A99905EB76}" destId="{73BCD100-5EDA-4D09-864F-08CA764BD212}" srcOrd="5" destOrd="0" presId="urn:microsoft.com/office/officeart/2005/8/layout/chevron1"/>
    <dgm:cxn modelId="{DE3E9D31-5824-4540-B837-714C590D6A80}" type="presParOf" srcId="{F9866CBE-FDE6-46BC-80D6-53A99905EB76}" destId="{F8C65934-B8FD-4281-B509-0EEF3B111F76}" srcOrd="6" destOrd="0" presId="urn:microsoft.com/office/officeart/2005/8/layout/chevron1"/>
    <dgm:cxn modelId="{C4C5E8AB-9EE8-46C4-B5A2-0E395AA7ED27}" type="presParOf" srcId="{F9866CBE-FDE6-46BC-80D6-53A99905EB76}" destId="{39AD188A-A3A3-49D4-A4B7-5FDBC0AD083B}" srcOrd="7" destOrd="0" presId="urn:microsoft.com/office/officeart/2005/8/layout/chevron1"/>
    <dgm:cxn modelId="{993EC208-1575-442E-83EC-A3B71C926514}" type="presParOf" srcId="{F9866CBE-FDE6-46BC-80D6-53A99905EB76}" destId="{61AEF35B-FFF6-4C0A-B46D-243F609C4708}" srcOrd="8" destOrd="0" presId="urn:microsoft.com/office/officeart/2005/8/layout/chevron1"/>
    <dgm:cxn modelId="{FB6BA83B-BBD0-4E68-A387-26C4053D09B6}" type="presParOf" srcId="{F9866CBE-FDE6-46BC-80D6-53A99905EB76}" destId="{14A2D524-E4F1-4259-B2CE-C48FBF32AF28}" srcOrd="9" destOrd="0" presId="urn:microsoft.com/office/officeart/2005/8/layout/chevron1"/>
    <dgm:cxn modelId="{6B6D3FE8-E212-4BFA-BA53-65D037E9A745}" type="presParOf" srcId="{F9866CBE-FDE6-46BC-80D6-53A99905EB76}" destId="{C99B9B1F-6483-45C8-AD6A-DDFC8F225980}" srcOrd="10" destOrd="0" presId="urn:microsoft.com/office/officeart/2005/8/layout/chevron1"/>
    <dgm:cxn modelId="{1BCD7C84-0C2A-40C1-AF36-F45D91820FC7}" type="presParOf" srcId="{F9866CBE-FDE6-46BC-80D6-53A99905EB76}" destId="{8A829024-1CB3-43D6-8422-611702FD391E}" srcOrd="11" destOrd="0" presId="urn:microsoft.com/office/officeart/2005/8/layout/chevron1"/>
    <dgm:cxn modelId="{D81269C4-5FA8-42BE-B208-1ED7E54288BD}" type="presParOf" srcId="{F9866CBE-FDE6-46BC-80D6-53A99905EB76}" destId="{92AC8D5B-9BA5-433C-9C9F-C37FF7B9E799}" srcOrd="12" destOrd="0" presId="urn:microsoft.com/office/officeart/2005/8/layout/chevron1"/>
    <dgm:cxn modelId="{221BC3CD-1628-4F59-897E-37881279AA29}" type="presParOf" srcId="{F9866CBE-FDE6-46BC-80D6-53A99905EB76}" destId="{7EFB2810-9BB7-407C-ADC6-A49703F20EF5}" srcOrd="13" destOrd="0" presId="urn:microsoft.com/office/officeart/2005/8/layout/chevron1"/>
    <dgm:cxn modelId="{FC615DBA-30C9-4852-960F-05024C4490AE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/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A8F7374-D0B5-4D85-97CA-49A3AE560601}" type="presOf" srcId="{E44AE163-14EC-4457-B90F-AE83C99A7A39}" destId="{C99B9B1F-6483-45C8-AD6A-DDFC8F225980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438714AB-B3CC-4BBD-BDFB-D63990F1D20C}" type="presOf" srcId="{74855B52-FCC0-410F-B1EE-2E7C453076E1}" destId="{F9866CBE-FDE6-46BC-80D6-53A99905EB76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12077BA5-0099-4F4F-A182-3CF6D0EC0648}" type="presOf" srcId="{CF689DB1-88A8-4EDE-BE04-404DB9ECB146}" destId="{9EFED49A-6198-4372-972D-57F38346FCA5}" srcOrd="0" destOrd="0" presId="urn:microsoft.com/office/officeart/2005/8/layout/chevron1"/>
    <dgm:cxn modelId="{6DE1804B-9693-45B1-827D-0FBE4A2B91BA}" type="presOf" srcId="{D88984D0-6F2A-40EE-8F2F-8771BF0BD511}" destId="{61AEF35B-FFF6-4C0A-B46D-243F609C4708}" srcOrd="0" destOrd="0" presId="urn:microsoft.com/office/officeart/2005/8/layout/chevron1"/>
    <dgm:cxn modelId="{57BDB9F6-EF5E-43FA-8443-569D1755DF8C}" type="presOf" srcId="{D00EFF08-12FC-484D-A62D-C20F9F7047C4}" destId="{F8C65934-B8FD-4281-B509-0EEF3B111F76}" srcOrd="0" destOrd="0" presId="urn:microsoft.com/office/officeart/2005/8/layout/chevron1"/>
    <dgm:cxn modelId="{353B75BD-801B-4C64-BD52-F98BC5E4151B}" type="presOf" srcId="{0CBAC5AC-DBB7-4AE9-A84A-154ACC12E0FC}" destId="{0B078EDC-6B47-4F84-AF5F-1DBD2D057E6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8BD9EA0E-21AD-4FE2-AFD9-92ACD17B2BDB}" type="presOf" srcId="{D3702040-8BB4-4110-A589-5F7669337733}" destId="{53D47535-14B7-4C74-8EED-4045C1B8342B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12D906C-0C68-459C-B881-48A5438741A3}" type="presOf" srcId="{D71EB11B-EC0E-473D-B18C-F15F934F13E9}" destId="{92AC8D5B-9BA5-433C-9C9F-C37FF7B9E799}" srcOrd="0" destOrd="0" presId="urn:microsoft.com/office/officeart/2005/8/layout/chevron1"/>
    <dgm:cxn modelId="{16354562-12C0-4C24-AA4F-BEEE2C4751B0}" type="presOf" srcId="{A5BD598F-3D98-4F9D-88BC-C65690AFB2C3}" destId="{F90DD71A-8A92-454E-B73E-1A9184052623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EA40D829-CDF1-45D6-9252-58FF04579FB7}" type="presParOf" srcId="{F9866CBE-FDE6-46BC-80D6-53A99905EB76}" destId="{0B078EDC-6B47-4F84-AF5F-1DBD2D057E60}" srcOrd="0" destOrd="0" presId="urn:microsoft.com/office/officeart/2005/8/layout/chevron1"/>
    <dgm:cxn modelId="{27FA7C9A-7D84-4F8E-9167-C86F495AB64A}" type="presParOf" srcId="{F9866CBE-FDE6-46BC-80D6-53A99905EB76}" destId="{936C0BF3-B2CF-4E8E-A66F-EA77E6B7B987}" srcOrd="1" destOrd="0" presId="urn:microsoft.com/office/officeart/2005/8/layout/chevron1"/>
    <dgm:cxn modelId="{C6199F4A-586C-4F18-A94A-14F9DC295A59}" type="presParOf" srcId="{F9866CBE-FDE6-46BC-80D6-53A99905EB76}" destId="{F90DD71A-8A92-454E-B73E-1A9184052623}" srcOrd="2" destOrd="0" presId="urn:microsoft.com/office/officeart/2005/8/layout/chevron1"/>
    <dgm:cxn modelId="{180E476C-F2E1-4359-B160-637CE22E8A6F}" type="presParOf" srcId="{F9866CBE-FDE6-46BC-80D6-53A99905EB76}" destId="{B313B066-67A0-4720-B195-877219D25CCE}" srcOrd="3" destOrd="0" presId="urn:microsoft.com/office/officeart/2005/8/layout/chevron1"/>
    <dgm:cxn modelId="{631CDE28-2106-4395-AA7C-F6752F47C4D3}" type="presParOf" srcId="{F9866CBE-FDE6-46BC-80D6-53A99905EB76}" destId="{9EFED49A-6198-4372-972D-57F38346FCA5}" srcOrd="4" destOrd="0" presId="urn:microsoft.com/office/officeart/2005/8/layout/chevron1"/>
    <dgm:cxn modelId="{3BD3D1ED-ABD9-4E3C-AEFC-4927587E49F4}" type="presParOf" srcId="{F9866CBE-FDE6-46BC-80D6-53A99905EB76}" destId="{73BCD100-5EDA-4D09-864F-08CA764BD212}" srcOrd="5" destOrd="0" presId="urn:microsoft.com/office/officeart/2005/8/layout/chevron1"/>
    <dgm:cxn modelId="{05155EB5-1FE0-4007-B90E-5E81BD2F84A3}" type="presParOf" srcId="{F9866CBE-FDE6-46BC-80D6-53A99905EB76}" destId="{F8C65934-B8FD-4281-B509-0EEF3B111F76}" srcOrd="6" destOrd="0" presId="urn:microsoft.com/office/officeart/2005/8/layout/chevron1"/>
    <dgm:cxn modelId="{905D97AE-D0D0-4E04-9D4D-56692F060BEA}" type="presParOf" srcId="{F9866CBE-FDE6-46BC-80D6-53A99905EB76}" destId="{39AD188A-A3A3-49D4-A4B7-5FDBC0AD083B}" srcOrd="7" destOrd="0" presId="urn:microsoft.com/office/officeart/2005/8/layout/chevron1"/>
    <dgm:cxn modelId="{30DB7828-6876-4977-87E7-95A05A80E0C5}" type="presParOf" srcId="{F9866CBE-FDE6-46BC-80D6-53A99905EB76}" destId="{61AEF35B-FFF6-4C0A-B46D-243F609C4708}" srcOrd="8" destOrd="0" presId="urn:microsoft.com/office/officeart/2005/8/layout/chevron1"/>
    <dgm:cxn modelId="{06710454-D6C4-43B2-A756-D774D9382CC8}" type="presParOf" srcId="{F9866CBE-FDE6-46BC-80D6-53A99905EB76}" destId="{14A2D524-E4F1-4259-B2CE-C48FBF32AF28}" srcOrd="9" destOrd="0" presId="urn:microsoft.com/office/officeart/2005/8/layout/chevron1"/>
    <dgm:cxn modelId="{EA9CA380-00F4-45A0-9020-8819B55E400B}" type="presParOf" srcId="{F9866CBE-FDE6-46BC-80D6-53A99905EB76}" destId="{C99B9B1F-6483-45C8-AD6A-DDFC8F225980}" srcOrd="10" destOrd="0" presId="urn:microsoft.com/office/officeart/2005/8/layout/chevron1"/>
    <dgm:cxn modelId="{46D7A271-60ED-419F-BB12-A4BE7EB2D4F4}" type="presParOf" srcId="{F9866CBE-FDE6-46BC-80D6-53A99905EB76}" destId="{8A829024-1CB3-43D6-8422-611702FD391E}" srcOrd="11" destOrd="0" presId="urn:microsoft.com/office/officeart/2005/8/layout/chevron1"/>
    <dgm:cxn modelId="{9F06EE60-1A41-4BAE-AF4D-7F3AB9DAC5FF}" type="presParOf" srcId="{F9866CBE-FDE6-46BC-80D6-53A99905EB76}" destId="{92AC8D5B-9BA5-433C-9C9F-C37FF7B9E799}" srcOrd="12" destOrd="0" presId="urn:microsoft.com/office/officeart/2005/8/layout/chevron1"/>
    <dgm:cxn modelId="{6AD2F073-9FE7-4CFC-B189-C90C825C1F24}" type="presParOf" srcId="{F9866CBE-FDE6-46BC-80D6-53A99905EB76}" destId="{7EFB2810-9BB7-407C-ADC6-A49703F20EF5}" srcOrd="13" destOrd="0" presId="urn:microsoft.com/office/officeart/2005/8/layout/chevron1"/>
    <dgm:cxn modelId="{4A91C585-0062-4931-A214-3BA0A32615B0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88D011A-7E37-429E-A2C2-A6BFBF0D8B24}" type="presOf" srcId="{A5BD598F-3D98-4F9D-88BC-C65690AFB2C3}" destId="{F90DD71A-8A92-454E-B73E-1A9184052623}" srcOrd="0" destOrd="0" presId="urn:microsoft.com/office/officeart/2005/8/layout/chevron1"/>
    <dgm:cxn modelId="{914D8CCA-917F-4E20-A78F-2A096D27562B}" type="presOf" srcId="{74855B52-FCC0-410F-B1EE-2E7C453076E1}" destId="{F9866CBE-FDE6-46BC-80D6-53A99905EB76}" srcOrd="0" destOrd="0" presId="urn:microsoft.com/office/officeart/2005/8/layout/chevron1"/>
    <dgm:cxn modelId="{9324E3FD-C9D3-49BF-81D3-CF50702D2A31}" type="presOf" srcId="{0CBAC5AC-DBB7-4AE9-A84A-154ACC12E0FC}" destId="{0B078EDC-6B47-4F84-AF5F-1DBD2D057E60}" srcOrd="0" destOrd="0" presId="urn:microsoft.com/office/officeart/2005/8/layout/chevron1"/>
    <dgm:cxn modelId="{8980E0A9-6CE2-4B55-AB71-1D62D61B70C2}" type="presOf" srcId="{D88984D0-6F2A-40EE-8F2F-8771BF0BD511}" destId="{61AEF35B-FFF6-4C0A-B46D-243F609C4708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9079301E-20E3-40F9-843A-468433D3CA59}" type="presOf" srcId="{CF689DB1-88A8-4EDE-BE04-404DB9ECB146}" destId="{9EFED49A-6198-4372-972D-57F38346FCA5}" srcOrd="0" destOrd="0" presId="urn:microsoft.com/office/officeart/2005/8/layout/chevron1"/>
    <dgm:cxn modelId="{F93C0381-BFB9-4FB2-A9BC-A8289C38E013}" type="presOf" srcId="{D71EB11B-EC0E-473D-B18C-F15F934F13E9}" destId="{92AC8D5B-9BA5-433C-9C9F-C37FF7B9E799}" srcOrd="0" destOrd="0" presId="urn:microsoft.com/office/officeart/2005/8/layout/chevron1"/>
    <dgm:cxn modelId="{9847FA16-26CB-4AF2-9657-0B2A9E7B981E}" type="presOf" srcId="{E44AE163-14EC-4457-B90F-AE83C99A7A39}" destId="{C99B9B1F-6483-45C8-AD6A-DDFC8F225980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8A0C4B7F-641E-4FF9-A2AA-19A4FF0284D7}" type="presOf" srcId="{D3702040-8BB4-4110-A589-5F7669337733}" destId="{53D47535-14B7-4C74-8EED-4045C1B8342B}" srcOrd="0" destOrd="0" presId="urn:microsoft.com/office/officeart/2005/8/layout/chevron1"/>
    <dgm:cxn modelId="{58A86D6D-9F01-4A98-BBE7-B259A62FCC56}" type="presOf" srcId="{D00EFF08-12FC-484D-A62D-C20F9F7047C4}" destId="{F8C65934-B8FD-4281-B509-0EEF3B111F76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1799F410-A952-4AA7-B9F8-7A9979A4DD90}" type="presParOf" srcId="{F9866CBE-FDE6-46BC-80D6-53A99905EB76}" destId="{0B078EDC-6B47-4F84-AF5F-1DBD2D057E60}" srcOrd="0" destOrd="0" presId="urn:microsoft.com/office/officeart/2005/8/layout/chevron1"/>
    <dgm:cxn modelId="{F8D726F9-3552-4482-B357-BD03E8783F79}" type="presParOf" srcId="{F9866CBE-FDE6-46BC-80D6-53A99905EB76}" destId="{936C0BF3-B2CF-4E8E-A66F-EA77E6B7B987}" srcOrd="1" destOrd="0" presId="urn:microsoft.com/office/officeart/2005/8/layout/chevron1"/>
    <dgm:cxn modelId="{2AD68800-CD54-4DB0-AE02-9E944F3ACB31}" type="presParOf" srcId="{F9866CBE-FDE6-46BC-80D6-53A99905EB76}" destId="{F90DD71A-8A92-454E-B73E-1A9184052623}" srcOrd="2" destOrd="0" presId="urn:microsoft.com/office/officeart/2005/8/layout/chevron1"/>
    <dgm:cxn modelId="{B72A297D-2967-4818-A691-DD1FAB45DC00}" type="presParOf" srcId="{F9866CBE-FDE6-46BC-80D6-53A99905EB76}" destId="{B313B066-67A0-4720-B195-877219D25CCE}" srcOrd="3" destOrd="0" presId="urn:microsoft.com/office/officeart/2005/8/layout/chevron1"/>
    <dgm:cxn modelId="{1193970A-11F5-4DC6-B450-CD76596F318C}" type="presParOf" srcId="{F9866CBE-FDE6-46BC-80D6-53A99905EB76}" destId="{9EFED49A-6198-4372-972D-57F38346FCA5}" srcOrd="4" destOrd="0" presId="urn:microsoft.com/office/officeart/2005/8/layout/chevron1"/>
    <dgm:cxn modelId="{342DF18C-2F85-4D30-BB4A-AB273CB8539D}" type="presParOf" srcId="{F9866CBE-FDE6-46BC-80D6-53A99905EB76}" destId="{73BCD100-5EDA-4D09-864F-08CA764BD212}" srcOrd="5" destOrd="0" presId="urn:microsoft.com/office/officeart/2005/8/layout/chevron1"/>
    <dgm:cxn modelId="{EA929CF9-02B5-4A1A-BE77-FD5E52F55EBF}" type="presParOf" srcId="{F9866CBE-FDE6-46BC-80D6-53A99905EB76}" destId="{F8C65934-B8FD-4281-B509-0EEF3B111F76}" srcOrd="6" destOrd="0" presId="urn:microsoft.com/office/officeart/2005/8/layout/chevron1"/>
    <dgm:cxn modelId="{1B404D4D-5A89-490A-87A2-0F9F5A58BF01}" type="presParOf" srcId="{F9866CBE-FDE6-46BC-80D6-53A99905EB76}" destId="{39AD188A-A3A3-49D4-A4B7-5FDBC0AD083B}" srcOrd="7" destOrd="0" presId="urn:microsoft.com/office/officeart/2005/8/layout/chevron1"/>
    <dgm:cxn modelId="{99896647-3935-4DCF-ABBC-19589EDBDF89}" type="presParOf" srcId="{F9866CBE-FDE6-46BC-80D6-53A99905EB76}" destId="{61AEF35B-FFF6-4C0A-B46D-243F609C4708}" srcOrd="8" destOrd="0" presId="urn:microsoft.com/office/officeart/2005/8/layout/chevron1"/>
    <dgm:cxn modelId="{CD686F30-182E-418F-BBDE-8C8397D1DD94}" type="presParOf" srcId="{F9866CBE-FDE6-46BC-80D6-53A99905EB76}" destId="{14A2D524-E4F1-4259-B2CE-C48FBF32AF28}" srcOrd="9" destOrd="0" presId="urn:microsoft.com/office/officeart/2005/8/layout/chevron1"/>
    <dgm:cxn modelId="{810BA4BE-44E0-4CEA-BEF2-D0E8B340F51D}" type="presParOf" srcId="{F9866CBE-FDE6-46BC-80D6-53A99905EB76}" destId="{C99B9B1F-6483-45C8-AD6A-DDFC8F225980}" srcOrd="10" destOrd="0" presId="urn:microsoft.com/office/officeart/2005/8/layout/chevron1"/>
    <dgm:cxn modelId="{BFBA99A6-5152-4461-8895-BBE328D8ED2E}" type="presParOf" srcId="{F9866CBE-FDE6-46BC-80D6-53A99905EB76}" destId="{8A829024-1CB3-43D6-8422-611702FD391E}" srcOrd="11" destOrd="0" presId="urn:microsoft.com/office/officeart/2005/8/layout/chevron1"/>
    <dgm:cxn modelId="{D411A393-EDBB-418A-B550-35E8B113CDC1}" type="presParOf" srcId="{F9866CBE-FDE6-46BC-80D6-53A99905EB76}" destId="{92AC8D5B-9BA5-433C-9C9F-C37FF7B9E799}" srcOrd="12" destOrd="0" presId="urn:microsoft.com/office/officeart/2005/8/layout/chevron1"/>
    <dgm:cxn modelId="{0DF3F292-66F9-4BB4-ABE9-9761062BAFF7}" type="presParOf" srcId="{F9866CBE-FDE6-46BC-80D6-53A99905EB76}" destId="{7EFB2810-9BB7-407C-ADC6-A49703F20EF5}" srcOrd="13" destOrd="0" presId="urn:microsoft.com/office/officeart/2005/8/layout/chevron1"/>
    <dgm:cxn modelId="{05021C0E-A661-41AB-BC02-E0D9993B8B5E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E7D88881-D16D-43F9-BA23-B5CFF6172CAF}" type="presOf" srcId="{D88984D0-6F2A-40EE-8F2F-8771BF0BD511}" destId="{61AEF35B-FFF6-4C0A-B46D-243F609C4708}" srcOrd="0" destOrd="0" presId="urn:microsoft.com/office/officeart/2005/8/layout/chevron1"/>
    <dgm:cxn modelId="{164227F5-A166-4E83-B540-BE8E9E50650F}" type="presOf" srcId="{D71EB11B-EC0E-473D-B18C-F15F934F13E9}" destId="{92AC8D5B-9BA5-433C-9C9F-C37FF7B9E799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A7140563-5B71-40FF-B4EF-1290BB11405D}" type="presOf" srcId="{E44AE163-14EC-4457-B90F-AE83C99A7A39}" destId="{C99B9B1F-6483-45C8-AD6A-DDFC8F225980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BB4B1F4E-53FE-46B1-9DE8-A4EB62FDEBAD}" type="presOf" srcId="{0CBAC5AC-DBB7-4AE9-A84A-154ACC12E0FC}" destId="{0B078EDC-6B47-4F84-AF5F-1DBD2D057E60}" srcOrd="0" destOrd="0" presId="urn:microsoft.com/office/officeart/2005/8/layout/chevron1"/>
    <dgm:cxn modelId="{C97A4A23-25D0-48BF-A4C5-DD2FF8DD5CB4}" type="presOf" srcId="{D00EFF08-12FC-484D-A62D-C20F9F7047C4}" destId="{F8C65934-B8FD-4281-B509-0EEF3B111F76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BDAC91E4-989B-489F-ABA2-0935B20499FD}" type="presOf" srcId="{74855B52-FCC0-410F-B1EE-2E7C453076E1}" destId="{F9866CBE-FDE6-46BC-80D6-53A99905EB76}" srcOrd="0" destOrd="0" presId="urn:microsoft.com/office/officeart/2005/8/layout/chevron1"/>
    <dgm:cxn modelId="{94D06CA3-1654-49FD-BAD3-269C146DD418}" type="presOf" srcId="{A5BD598F-3D98-4F9D-88BC-C65690AFB2C3}" destId="{F90DD71A-8A92-454E-B73E-1A9184052623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66C5A48E-015A-4A5A-BEC1-255A00B14B37}" type="presOf" srcId="{CF689DB1-88A8-4EDE-BE04-404DB9ECB146}" destId="{9EFED49A-6198-4372-972D-57F38346FCA5}" srcOrd="0" destOrd="0" presId="urn:microsoft.com/office/officeart/2005/8/layout/chevron1"/>
    <dgm:cxn modelId="{33FD0FB1-E463-40CD-9119-25F47EB73A94}" type="presOf" srcId="{D3702040-8BB4-4110-A589-5F7669337733}" destId="{53D47535-14B7-4C74-8EED-4045C1B8342B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97426329-9850-4856-BD2C-1D0ABB8182A5}" type="presParOf" srcId="{F9866CBE-FDE6-46BC-80D6-53A99905EB76}" destId="{0B078EDC-6B47-4F84-AF5F-1DBD2D057E60}" srcOrd="0" destOrd="0" presId="urn:microsoft.com/office/officeart/2005/8/layout/chevron1"/>
    <dgm:cxn modelId="{10FA93E6-FE7B-4511-9AC7-DFAA1E5C6556}" type="presParOf" srcId="{F9866CBE-FDE6-46BC-80D6-53A99905EB76}" destId="{936C0BF3-B2CF-4E8E-A66F-EA77E6B7B987}" srcOrd="1" destOrd="0" presId="urn:microsoft.com/office/officeart/2005/8/layout/chevron1"/>
    <dgm:cxn modelId="{EB7371EC-9C30-4684-9194-88A8A22E0F57}" type="presParOf" srcId="{F9866CBE-FDE6-46BC-80D6-53A99905EB76}" destId="{F90DD71A-8A92-454E-B73E-1A9184052623}" srcOrd="2" destOrd="0" presId="urn:microsoft.com/office/officeart/2005/8/layout/chevron1"/>
    <dgm:cxn modelId="{2B012F55-682E-464E-BB7A-08A9752A41D4}" type="presParOf" srcId="{F9866CBE-FDE6-46BC-80D6-53A99905EB76}" destId="{B313B066-67A0-4720-B195-877219D25CCE}" srcOrd="3" destOrd="0" presId="urn:microsoft.com/office/officeart/2005/8/layout/chevron1"/>
    <dgm:cxn modelId="{EAF8A32A-3892-4DE3-BD58-82597042BEA1}" type="presParOf" srcId="{F9866CBE-FDE6-46BC-80D6-53A99905EB76}" destId="{9EFED49A-6198-4372-972D-57F38346FCA5}" srcOrd="4" destOrd="0" presId="urn:microsoft.com/office/officeart/2005/8/layout/chevron1"/>
    <dgm:cxn modelId="{343FAB6D-8E8C-468F-91AA-48E6449D1DF7}" type="presParOf" srcId="{F9866CBE-FDE6-46BC-80D6-53A99905EB76}" destId="{73BCD100-5EDA-4D09-864F-08CA764BD212}" srcOrd="5" destOrd="0" presId="urn:microsoft.com/office/officeart/2005/8/layout/chevron1"/>
    <dgm:cxn modelId="{86CC6799-CD38-4893-A3AE-C2F62C22627E}" type="presParOf" srcId="{F9866CBE-FDE6-46BC-80D6-53A99905EB76}" destId="{F8C65934-B8FD-4281-B509-0EEF3B111F76}" srcOrd="6" destOrd="0" presId="urn:microsoft.com/office/officeart/2005/8/layout/chevron1"/>
    <dgm:cxn modelId="{2BD7DDDC-D7A9-4377-85E9-2169C5010054}" type="presParOf" srcId="{F9866CBE-FDE6-46BC-80D6-53A99905EB76}" destId="{39AD188A-A3A3-49D4-A4B7-5FDBC0AD083B}" srcOrd="7" destOrd="0" presId="urn:microsoft.com/office/officeart/2005/8/layout/chevron1"/>
    <dgm:cxn modelId="{590D5606-40A5-411B-A191-01A40119E746}" type="presParOf" srcId="{F9866CBE-FDE6-46BC-80D6-53A99905EB76}" destId="{61AEF35B-FFF6-4C0A-B46D-243F609C4708}" srcOrd="8" destOrd="0" presId="urn:microsoft.com/office/officeart/2005/8/layout/chevron1"/>
    <dgm:cxn modelId="{CB5BDC4D-5D8F-423A-B02A-56697E659DFC}" type="presParOf" srcId="{F9866CBE-FDE6-46BC-80D6-53A99905EB76}" destId="{14A2D524-E4F1-4259-B2CE-C48FBF32AF28}" srcOrd="9" destOrd="0" presId="urn:microsoft.com/office/officeart/2005/8/layout/chevron1"/>
    <dgm:cxn modelId="{12C7D4A1-F8D3-4B21-A969-038196E6926E}" type="presParOf" srcId="{F9866CBE-FDE6-46BC-80D6-53A99905EB76}" destId="{C99B9B1F-6483-45C8-AD6A-DDFC8F225980}" srcOrd="10" destOrd="0" presId="urn:microsoft.com/office/officeart/2005/8/layout/chevron1"/>
    <dgm:cxn modelId="{76846FE0-8500-4274-A126-445C6B8AFA6E}" type="presParOf" srcId="{F9866CBE-FDE6-46BC-80D6-53A99905EB76}" destId="{8A829024-1CB3-43D6-8422-611702FD391E}" srcOrd="11" destOrd="0" presId="urn:microsoft.com/office/officeart/2005/8/layout/chevron1"/>
    <dgm:cxn modelId="{C76C1F7C-2B43-4647-A047-263C2FD3CA6C}" type="presParOf" srcId="{F9866CBE-FDE6-46BC-80D6-53A99905EB76}" destId="{92AC8D5B-9BA5-433C-9C9F-C37FF7B9E799}" srcOrd="12" destOrd="0" presId="urn:microsoft.com/office/officeart/2005/8/layout/chevron1"/>
    <dgm:cxn modelId="{1B72E751-1A72-4505-B11A-245EF243D9AB}" type="presParOf" srcId="{F9866CBE-FDE6-46BC-80D6-53A99905EB76}" destId="{7EFB2810-9BB7-407C-ADC6-A49703F20EF5}" srcOrd="13" destOrd="0" presId="urn:microsoft.com/office/officeart/2005/8/layout/chevron1"/>
    <dgm:cxn modelId="{61988F87-5ED6-423F-B775-523CEC6A5F00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22AA96EC-A8CA-48AA-AA6D-4D28BF730866}" type="presOf" srcId="{D71EB11B-EC0E-473D-B18C-F15F934F13E9}" destId="{92AC8D5B-9BA5-433C-9C9F-C37FF7B9E799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F499FE5E-3C6E-464A-BF39-A2B739A394D1}" type="presOf" srcId="{A5BD598F-3D98-4F9D-88BC-C65690AFB2C3}" destId="{F90DD71A-8A92-454E-B73E-1A9184052623}" srcOrd="0" destOrd="0" presId="urn:microsoft.com/office/officeart/2005/8/layout/chevron1"/>
    <dgm:cxn modelId="{354C7DCF-B64C-4441-B8B3-E23415A51374}" type="presOf" srcId="{D88984D0-6F2A-40EE-8F2F-8771BF0BD511}" destId="{61AEF35B-FFF6-4C0A-B46D-243F609C4708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01BC532B-760F-4D02-898F-124000211D54}" type="presOf" srcId="{CF689DB1-88A8-4EDE-BE04-404DB9ECB146}" destId="{9EFED49A-6198-4372-972D-57F38346FCA5}" srcOrd="0" destOrd="0" presId="urn:microsoft.com/office/officeart/2005/8/layout/chevron1"/>
    <dgm:cxn modelId="{9A2CE87E-BD9A-48CB-A72A-4871AF38635E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C852B141-D035-4EB2-B9E1-478041519620}" type="presOf" srcId="{74855B52-FCC0-410F-B1EE-2E7C453076E1}" destId="{F9866CBE-FDE6-46BC-80D6-53A99905EB76}" srcOrd="0" destOrd="0" presId="urn:microsoft.com/office/officeart/2005/8/layout/chevron1"/>
    <dgm:cxn modelId="{140BD840-CEC7-4173-BF9D-66605D7736C6}" type="presOf" srcId="{E44AE163-14EC-4457-B90F-AE83C99A7A39}" destId="{C99B9B1F-6483-45C8-AD6A-DDFC8F225980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838ED44D-ECD6-4AAA-B4E5-70E1BA3FB875}" type="presOf" srcId="{D3702040-8BB4-4110-A589-5F7669337733}" destId="{53D47535-14B7-4C74-8EED-4045C1B8342B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83887935-006E-4A73-BA18-C4F3616B918A}" type="presOf" srcId="{0CBAC5AC-DBB7-4AE9-A84A-154ACC12E0FC}" destId="{0B078EDC-6B47-4F84-AF5F-1DBD2D057E60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7467F42C-0D0D-4A9C-A935-E6ECD0E2C8A0}" type="presParOf" srcId="{F9866CBE-FDE6-46BC-80D6-53A99905EB76}" destId="{0B078EDC-6B47-4F84-AF5F-1DBD2D057E60}" srcOrd="0" destOrd="0" presId="urn:microsoft.com/office/officeart/2005/8/layout/chevron1"/>
    <dgm:cxn modelId="{D0DF3DDB-38AE-4851-A6B9-E95F1FC99F67}" type="presParOf" srcId="{F9866CBE-FDE6-46BC-80D6-53A99905EB76}" destId="{936C0BF3-B2CF-4E8E-A66F-EA77E6B7B987}" srcOrd="1" destOrd="0" presId="urn:microsoft.com/office/officeart/2005/8/layout/chevron1"/>
    <dgm:cxn modelId="{1CEC0581-CA4B-4014-B8DB-4078583AE3A2}" type="presParOf" srcId="{F9866CBE-FDE6-46BC-80D6-53A99905EB76}" destId="{F90DD71A-8A92-454E-B73E-1A9184052623}" srcOrd="2" destOrd="0" presId="urn:microsoft.com/office/officeart/2005/8/layout/chevron1"/>
    <dgm:cxn modelId="{23CBA8A0-9C04-4921-A5D8-0473CC254D51}" type="presParOf" srcId="{F9866CBE-FDE6-46BC-80D6-53A99905EB76}" destId="{B313B066-67A0-4720-B195-877219D25CCE}" srcOrd="3" destOrd="0" presId="urn:microsoft.com/office/officeart/2005/8/layout/chevron1"/>
    <dgm:cxn modelId="{3BA5ED94-20E2-4A4D-8FE0-40DB6FF5D173}" type="presParOf" srcId="{F9866CBE-FDE6-46BC-80D6-53A99905EB76}" destId="{9EFED49A-6198-4372-972D-57F38346FCA5}" srcOrd="4" destOrd="0" presId="urn:microsoft.com/office/officeart/2005/8/layout/chevron1"/>
    <dgm:cxn modelId="{840B575B-7788-44B6-9D91-775CBF535809}" type="presParOf" srcId="{F9866CBE-FDE6-46BC-80D6-53A99905EB76}" destId="{73BCD100-5EDA-4D09-864F-08CA764BD212}" srcOrd="5" destOrd="0" presId="urn:microsoft.com/office/officeart/2005/8/layout/chevron1"/>
    <dgm:cxn modelId="{EACEDD3B-E4E9-428D-A461-80215B68A7F0}" type="presParOf" srcId="{F9866CBE-FDE6-46BC-80D6-53A99905EB76}" destId="{F8C65934-B8FD-4281-B509-0EEF3B111F76}" srcOrd="6" destOrd="0" presId="urn:microsoft.com/office/officeart/2005/8/layout/chevron1"/>
    <dgm:cxn modelId="{E69A9B2B-F1DA-45ED-837C-CA24F409ACA0}" type="presParOf" srcId="{F9866CBE-FDE6-46BC-80D6-53A99905EB76}" destId="{39AD188A-A3A3-49D4-A4B7-5FDBC0AD083B}" srcOrd="7" destOrd="0" presId="urn:microsoft.com/office/officeart/2005/8/layout/chevron1"/>
    <dgm:cxn modelId="{16A550B5-03CB-454B-86DB-EDE6234C8B3D}" type="presParOf" srcId="{F9866CBE-FDE6-46BC-80D6-53A99905EB76}" destId="{61AEF35B-FFF6-4C0A-B46D-243F609C4708}" srcOrd="8" destOrd="0" presId="urn:microsoft.com/office/officeart/2005/8/layout/chevron1"/>
    <dgm:cxn modelId="{3744983E-34C6-42F1-A5B1-C2527ED5B9F5}" type="presParOf" srcId="{F9866CBE-FDE6-46BC-80D6-53A99905EB76}" destId="{14A2D524-E4F1-4259-B2CE-C48FBF32AF28}" srcOrd="9" destOrd="0" presId="urn:microsoft.com/office/officeart/2005/8/layout/chevron1"/>
    <dgm:cxn modelId="{F357C336-93D8-4D0B-BEE2-62BCE0AE1129}" type="presParOf" srcId="{F9866CBE-FDE6-46BC-80D6-53A99905EB76}" destId="{C99B9B1F-6483-45C8-AD6A-DDFC8F225980}" srcOrd="10" destOrd="0" presId="urn:microsoft.com/office/officeart/2005/8/layout/chevron1"/>
    <dgm:cxn modelId="{BB0D3B5D-BE99-4B0B-AFDD-5BBD66551CD1}" type="presParOf" srcId="{F9866CBE-FDE6-46BC-80D6-53A99905EB76}" destId="{8A829024-1CB3-43D6-8422-611702FD391E}" srcOrd="11" destOrd="0" presId="urn:microsoft.com/office/officeart/2005/8/layout/chevron1"/>
    <dgm:cxn modelId="{E7CEEC3E-5316-4ED4-95CE-01287E8222A9}" type="presParOf" srcId="{F9866CBE-FDE6-46BC-80D6-53A99905EB76}" destId="{92AC8D5B-9BA5-433C-9C9F-C37FF7B9E799}" srcOrd="12" destOrd="0" presId="urn:microsoft.com/office/officeart/2005/8/layout/chevron1"/>
    <dgm:cxn modelId="{CE72E551-CC45-4099-BE05-51806B34F969}" type="presParOf" srcId="{F9866CBE-FDE6-46BC-80D6-53A99905EB76}" destId="{7EFB2810-9BB7-407C-ADC6-A49703F20EF5}" srcOrd="13" destOrd="0" presId="urn:microsoft.com/office/officeart/2005/8/layout/chevron1"/>
    <dgm:cxn modelId="{DE4DD3C0-6606-4D6B-B90E-FB048F3D0549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CC93833B-BDAE-4F23-A03D-F32570142436}" type="presOf" srcId="{D88984D0-6F2A-40EE-8F2F-8771BF0BD511}" destId="{61AEF35B-FFF6-4C0A-B46D-243F609C4708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A5602D52-8FC8-4910-B4EB-8535EF05D889}" type="presOf" srcId="{0CBAC5AC-DBB7-4AE9-A84A-154ACC12E0FC}" destId="{0B078EDC-6B47-4F84-AF5F-1DBD2D057E60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91436F5B-CD02-46C1-8715-B20842D82F18}" type="presOf" srcId="{A5BD598F-3D98-4F9D-88BC-C65690AFB2C3}" destId="{F90DD71A-8A92-454E-B73E-1A9184052623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12DEE098-1A5E-4B78-97FD-FCCFD64E46D6}" type="presOf" srcId="{D3702040-8BB4-4110-A589-5F7669337733}" destId="{53D47535-14B7-4C74-8EED-4045C1B8342B}" srcOrd="0" destOrd="0" presId="urn:microsoft.com/office/officeart/2005/8/layout/chevron1"/>
    <dgm:cxn modelId="{6E11FCD9-C51A-4C09-9B07-46970FE2BE0D}" type="presOf" srcId="{74855B52-FCC0-410F-B1EE-2E7C453076E1}" destId="{F9866CBE-FDE6-46BC-80D6-53A99905EB76}" srcOrd="0" destOrd="0" presId="urn:microsoft.com/office/officeart/2005/8/layout/chevron1"/>
    <dgm:cxn modelId="{3254BDCC-5DDB-4070-939F-D101C88BB40A}" type="presOf" srcId="{CF689DB1-88A8-4EDE-BE04-404DB9ECB146}" destId="{9EFED49A-6198-4372-972D-57F38346FCA5}" srcOrd="0" destOrd="0" presId="urn:microsoft.com/office/officeart/2005/8/layout/chevron1"/>
    <dgm:cxn modelId="{040BFA7B-23E0-4377-AEDC-CF64A5925A23}" type="presOf" srcId="{D00EFF08-12FC-484D-A62D-C20F9F7047C4}" destId="{F8C65934-B8FD-4281-B509-0EEF3B111F76}" srcOrd="0" destOrd="0" presId="urn:microsoft.com/office/officeart/2005/8/layout/chevron1"/>
    <dgm:cxn modelId="{7156D10E-4370-47A2-97FA-A4DCD166D642}" type="presOf" srcId="{E44AE163-14EC-4457-B90F-AE83C99A7A39}" destId="{C99B9B1F-6483-45C8-AD6A-DDFC8F225980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A4A77638-2353-4562-A519-194572039E8C}" type="presOf" srcId="{D71EB11B-EC0E-473D-B18C-F15F934F13E9}" destId="{92AC8D5B-9BA5-433C-9C9F-C37FF7B9E799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F21E786C-A9F6-4B51-AE25-2921617FCEA0}" type="presParOf" srcId="{F9866CBE-FDE6-46BC-80D6-53A99905EB76}" destId="{0B078EDC-6B47-4F84-AF5F-1DBD2D057E60}" srcOrd="0" destOrd="0" presId="urn:microsoft.com/office/officeart/2005/8/layout/chevron1"/>
    <dgm:cxn modelId="{EACC8EF5-CCDF-4F0B-86E6-7AFEA33E5798}" type="presParOf" srcId="{F9866CBE-FDE6-46BC-80D6-53A99905EB76}" destId="{936C0BF3-B2CF-4E8E-A66F-EA77E6B7B987}" srcOrd="1" destOrd="0" presId="urn:microsoft.com/office/officeart/2005/8/layout/chevron1"/>
    <dgm:cxn modelId="{2F0CD8CA-A64C-4C99-9AA6-AD23DADEED95}" type="presParOf" srcId="{F9866CBE-FDE6-46BC-80D6-53A99905EB76}" destId="{F90DD71A-8A92-454E-B73E-1A9184052623}" srcOrd="2" destOrd="0" presId="urn:microsoft.com/office/officeart/2005/8/layout/chevron1"/>
    <dgm:cxn modelId="{08F35225-0488-45FD-B91B-D29FD32A59FB}" type="presParOf" srcId="{F9866CBE-FDE6-46BC-80D6-53A99905EB76}" destId="{B313B066-67A0-4720-B195-877219D25CCE}" srcOrd="3" destOrd="0" presId="urn:microsoft.com/office/officeart/2005/8/layout/chevron1"/>
    <dgm:cxn modelId="{808DF779-7EB8-4252-BC28-5CF343B6B913}" type="presParOf" srcId="{F9866CBE-FDE6-46BC-80D6-53A99905EB76}" destId="{9EFED49A-6198-4372-972D-57F38346FCA5}" srcOrd="4" destOrd="0" presId="urn:microsoft.com/office/officeart/2005/8/layout/chevron1"/>
    <dgm:cxn modelId="{3BC6784D-7BC7-4FBA-83E3-55D7F317335A}" type="presParOf" srcId="{F9866CBE-FDE6-46BC-80D6-53A99905EB76}" destId="{73BCD100-5EDA-4D09-864F-08CA764BD212}" srcOrd="5" destOrd="0" presId="urn:microsoft.com/office/officeart/2005/8/layout/chevron1"/>
    <dgm:cxn modelId="{B65F766B-CA41-483C-ACEB-AAE0DE9A1B3D}" type="presParOf" srcId="{F9866CBE-FDE6-46BC-80D6-53A99905EB76}" destId="{F8C65934-B8FD-4281-B509-0EEF3B111F76}" srcOrd="6" destOrd="0" presId="urn:microsoft.com/office/officeart/2005/8/layout/chevron1"/>
    <dgm:cxn modelId="{0BEC4C4C-C42F-4D8B-B842-00EB7DC6A355}" type="presParOf" srcId="{F9866CBE-FDE6-46BC-80D6-53A99905EB76}" destId="{39AD188A-A3A3-49D4-A4B7-5FDBC0AD083B}" srcOrd="7" destOrd="0" presId="urn:microsoft.com/office/officeart/2005/8/layout/chevron1"/>
    <dgm:cxn modelId="{EA8B13F8-2E91-41BD-843E-C750FD050707}" type="presParOf" srcId="{F9866CBE-FDE6-46BC-80D6-53A99905EB76}" destId="{61AEF35B-FFF6-4C0A-B46D-243F609C4708}" srcOrd="8" destOrd="0" presId="urn:microsoft.com/office/officeart/2005/8/layout/chevron1"/>
    <dgm:cxn modelId="{61B9E991-E911-465B-A0B8-DFE7232ED65D}" type="presParOf" srcId="{F9866CBE-FDE6-46BC-80D6-53A99905EB76}" destId="{14A2D524-E4F1-4259-B2CE-C48FBF32AF28}" srcOrd="9" destOrd="0" presId="urn:microsoft.com/office/officeart/2005/8/layout/chevron1"/>
    <dgm:cxn modelId="{EA4D9635-0EEE-4AC5-A9BF-6BC301FB603B}" type="presParOf" srcId="{F9866CBE-FDE6-46BC-80D6-53A99905EB76}" destId="{C99B9B1F-6483-45C8-AD6A-DDFC8F225980}" srcOrd="10" destOrd="0" presId="urn:microsoft.com/office/officeart/2005/8/layout/chevron1"/>
    <dgm:cxn modelId="{EFDC99FE-1675-4FEA-BD3C-F917F26F92F3}" type="presParOf" srcId="{F9866CBE-FDE6-46BC-80D6-53A99905EB76}" destId="{8A829024-1CB3-43D6-8422-611702FD391E}" srcOrd="11" destOrd="0" presId="urn:microsoft.com/office/officeart/2005/8/layout/chevron1"/>
    <dgm:cxn modelId="{D8126FE8-1162-42D3-BC82-F34ABFA3BC6C}" type="presParOf" srcId="{F9866CBE-FDE6-46BC-80D6-53A99905EB76}" destId="{92AC8D5B-9BA5-433C-9C9F-C37FF7B9E799}" srcOrd="12" destOrd="0" presId="urn:microsoft.com/office/officeart/2005/8/layout/chevron1"/>
    <dgm:cxn modelId="{4B414F17-2DDF-40A4-B98C-DDC94C8A3A5D}" type="presParOf" srcId="{F9866CBE-FDE6-46BC-80D6-53A99905EB76}" destId="{7EFB2810-9BB7-407C-ADC6-A49703F20EF5}" srcOrd="13" destOrd="0" presId="urn:microsoft.com/office/officeart/2005/8/layout/chevron1"/>
    <dgm:cxn modelId="{A1153A75-E080-47D5-8BBE-0E9F49A55F2C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D8C6FAA-B6D8-4B1F-B1A0-68E057DEA4E8}" type="presOf" srcId="{D00EFF08-12FC-484D-A62D-C20F9F7047C4}" destId="{F8C65934-B8FD-4281-B509-0EEF3B111F76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34A99305-87E7-4569-AC54-2D5B0C793220}" type="presOf" srcId="{0CBAC5AC-DBB7-4AE9-A84A-154ACC12E0FC}" destId="{0B078EDC-6B47-4F84-AF5F-1DBD2D057E60}" srcOrd="0" destOrd="0" presId="urn:microsoft.com/office/officeart/2005/8/layout/chevron1"/>
    <dgm:cxn modelId="{9B3529E1-9696-4A72-84D0-6FE292ED6BD0}" type="presOf" srcId="{A5BD598F-3D98-4F9D-88BC-C65690AFB2C3}" destId="{F90DD71A-8A92-454E-B73E-1A9184052623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E6CDAD09-9631-4C41-A599-9243071D17F8}" type="presOf" srcId="{E44AE163-14EC-4457-B90F-AE83C99A7A39}" destId="{C99B9B1F-6483-45C8-AD6A-DDFC8F225980}" srcOrd="0" destOrd="0" presId="urn:microsoft.com/office/officeart/2005/8/layout/chevron1"/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1359ADE5-22BE-4F4D-9F6C-F3BEF613B363}" type="presOf" srcId="{74855B52-FCC0-410F-B1EE-2E7C453076E1}" destId="{F9866CBE-FDE6-46BC-80D6-53A99905EB76}" srcOrd="0" destOrd="0" presId="urn:microsoft.com/office/officeart/2005/8/layout/chevron1"/>
    <dgm:cxn modelId="{AAAF0C8D-9EF4-45F0-97B0-7317CED1A8FE}" type="presOf" srcId="{D71EB11B-EC0E-473D-B18C-F15F934F13E9}" destId="{92AC8D5B-9BA5-433C-9C9F-C37FF7B9E799}" srcOrd="0" destOrd="0" presId="urn:microsoft.com/office/officeart/2005/8/layout/chevron1"/>
    <dgm:cxn modelId="{2D128DA9-E90B-4697-A0A1-0D0908BB4282}" type="presOf" srcId="{CF689DB1-88A8-4EDE-BE04-404DB9ECB146}" destId="{9EFED49A-6198-4372-972D-57F38346FCA5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A050920B-8193-4C97-8FA3-8875A7D82271}" type="presOf" srcId="{D88984D0-6F2A-40EE-8F2F-8771BF0BD511}" destId="{61AEF35B-FFF6-4C0A-B46D-243F609C4708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8BDC9B69-EE26-4400-A42F-7B171521130F}" type="presOf" srcId="{D3702040-8BB4-4110-A589-5F7669337733}" destId="{53D47535-14B7-4C74-8EED-4045C1B8342B}" srcOrd="0" destOrd="0" presId="urn:microsoft.com/office/officeart/2005/8/layout/chevron1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7AF8E79F-7009-46B0-B037-03600E02A7FB}" type="presParOf" srcId="{F9866CBE-FDE6-46BC-80D6-53A99905EB76}" destId="{0B078EDC-6B47-4F84-AF5F-1DBD2D057E60}" srcOrd="0" destOrd="0" presId="urn:microsoft.com/office/officeart/2005/8/layout/chevron1"/>
    <dgm:cxn modelId="{D3A586C1-85E3-4467-A1ED-4436156FC99D}" type="presParOf" srcId="{F9866CBE-FDE6-46BC-80D6-53A99905EB76}" destId="{936C0BF3-B2CF-4E8E-A66F-EA77E6B7B987}" srcOrd="1" destOrd="0" presId="urn:microsoft.com/office/officeart/2005/8/layout/chevron1"/>
    <dgm:cxn modelId="{19A84AF8-BA29-4C8F-B227-A5923177DBB3}" type="presParOf" srcId="{F9866CBE-FDE6-46BC-80D6-53A99905EB76}" destId="{F90DD71A-8A92-454E-B73E-1A9184052623}" srcOrd="2" destOrd="0" presId="urn:microsoft.com/office/officeart/2005/8/layout/chevron1"/>
    <dgm:cxn modelId="{D8981031-DDBD-4476-BB87-3C0D02F187BF}" type="presParOf" srcId="{F9866CBE-FDE6-46BC-80D6-53A99905EB76}" destId="{B313B066-67A0-4720-B195-877219D25CCE}" srcOrd="3" destOrd="0" presId="urn:microsoft.com/office/officeart/2005/8/layout/chevron1"/>
    <dgm:cxn modelId="{24724698-6CC0-429A-8701-20DA0D999604}" type="presParOf" srcId="{F9866CBE-FDE6-46BC-80D6-53A99905EB76}" destId="{9EFED49A-6198-4372-972D-57F38346FCA5}" srcOrd="4" destOrd="0" presId="urn:microsoft.com/office/officeart/2005/8/layout/chevron1"/>
    <dgm:cxn modelId="{E64B36ED-90B7-40F5-9D53-47A4C7B9EA16}" type="presParOf" srcId="{F9866CBE-FDE6-46BC-80D6-53A99905EB76}" destId="{73BCD100-5EDA-4D09-864F-08CA764BD212}" srcOrd="5" destOrd="0" presId="urn:microsoft.com/office/officeart/2005/8/layout/chevron1"/>
    <dgm:cxn modelId="{9FF52FF9-5E47-4A31-8F4D-C39FFC7AB3BC}" type="presParOf" srcId="{F9866CBE-FDE6-46BC-80D6-53A99905EB76}" destId="{F8C65934-B8FD-4281-B509-0EEF3B111F76}" srcOrd="6" destOrd="0" presId="urn:microsoft.com/office/officeart/2005/8/layout/chevron1"/>
    <dgm:cxn modelId="{9D13B321-10E3-47C2-B5FE-EC9AFEB8B75D}" type="presParOf" srcId="{F9866CBE-FDE6-46BC-80D6-53A99905EB76}" destId="{39AD188A-A3A3-49D4-A4B7-5FDBC0AD083B}" srcOrd="7" destOrd="0" presId="urn:microsoft.com/office/officeart/2005/8/layout/chevron1"/>
    <dgm:cxn modelId="{A7241C39-678D-4848-9621-E8A8F71E25A8}" type="presParOf" srcId="{F9866CBE-FDE6-46BC-80D6-53A99905EB76}" destId="{61AEF35B-FFF6-4C0A-B46D-243F609C4708}" srcOrd="8" destOrd="0" presId="urn:microsoft.com/office/officeart/2005/8/layout/chevron1"/>
    <dgm:cxn modelId="{B6A4E7C8-9857-42AE-9DBD-7D388A9C24B2}" type="presParOf" srcId="{F9866CBE-FDE6-46BC-80D6-53A99905EB76}" destId="{14A2D524-E4F1-4259-B2CE-C48FBF32AF28}" srcOrd="9" destOrd="0" presId="urn:microsoft.com/office/officeart/2005/8/layout/chevron1"/>
    <dgm:cxn modelId="{2B154305-9D9A-46E9-8BC2-A023901FC59D}" type="presParOf" srcId="{F9866CBE-FDE6-46BC-80D6-53A99905EB76}" destId="{C99B9B1F-6483-45C8-AD6A-DDFC8F225980}" srcOrd="10" destOrd="0" presId="urn:microsoft.com/office/officeart/2005/8/layout/chevron1"/>
    <dgm:cxn modelId="{B3A61C7E-3345-44F2-8F35-4C4FED487E23}" type="presParOf" srcId="{F9866CBE-FDE6-46BC-80D6-53A99905EB76}" destId="{8A829024-1CB3-43D6-8422-611702FD391E}" srcOrd="11" destOrd="0" presId="urn:microsoft.com/office/officeart/2005/8/layout/chevron1"/>
    <dgm:cxn modelId="{C601FDCF-E853-458E-AC04-E70EBD7B39D8}" type="presParOf" srcId="{F9866CBE-FDE6-46BC-80D6-53A99905EB76}" destId="{92AC8D5B-9BA5-433C-9C9F-C37FF7B9E799}" srcOrd="12" destOrd="0" presId="urn:microsoft.com/office/officeart/2005/8/layout/chevron1"/>
    <dgm:cxn modelId="{DDA00E58-D6F9-4CA5-A30C-CA5438F6014B}" type="presParOf" srcId="{F9866CBE-FDE6-46BC-80D6-53A99905EB76}" destId="{7EFB2810-9BB7-407C-ADC6-A49703F20EF5}" srcOrd="13" destOrd="0" presId="urn:microsoft.com/office/officeart/2005/8/layout/chevron1"/>
    <dgm:cxn modelId="{E471F691-E5B4-4228-8620-DDF330A0D7CD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4435A469-C444-4126-A7ED-D2DD4B360C1F}" type="presOf" srcId="{D3702040-8BB4-4110-A589-5F7669337733}" destId="{53D47535-14B7-4C74-8EED-4045C1B8342B}" srcOrd="0" destOrd="0" presId="urn:microsoft.com/office/officeart/2005/8/layout/chevron1"/>
    <dgm:cxn modelId="{C3208E07-8557-4E8D-B73E-4AD5B610659B}" type="presOf" srcId="{74855B52-FCC0-410F-B1EE-2E7C453076E1}" destId="{F9866CBE-FDE6-46BC-80D6-53A99905EB76}" srcOrd="0" destOrd="0" presId="urn:microsoft.com/office/officeart/2005/8/layout/chevron1"/>
    <dgm:cxn modelId="{4D1459AC-4B08-472F-8DA1-B4B7491CBABC}" type="presOf" srcId="{E44AE163-14EC-4457-B90F-AE83C99A7A39}" destId="{C99B9B1F-6483-45C8-AD6A-DDFC8F225980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439B3630-3A11-43FB-BF40-D165A8578CD7}" type="presOf" srcId="{D88984D0-6F2A-40EE-8F2F-8771BF0BD511}" destId="{61AEF35B-FFF6-4C0A-B46D-243F609C4708}" srcOrd="0" destOrd="0" presId="urn:microsoft.com/office/officeart/2005/8/layout/chevron1"/>
    <dgm:cxn modelId="{73738391-1A75-4B03-8F50-D14AB2087A3B}" type="presOf" srcId="{A5BD598F-3D98-4F9D-88BC-C65690AFB2C3}" destId="{F90DD71A-8A92-454E-B73E-1A9184052623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B04D8512-B1F8-4745-8490-987E6C69C29B}" type="presOf" srcId="{D00EFF08-12FC-484D-A62D-C20F9F7047C4}" destId="{F8C65934-B8FD-4281-B509-0EEF3B111F76}" srcOrd="0" destOrd="0" presId="urn:microsoft.com/office/officeart/2005/8/layout/chevron1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135F5843-0A5D-4048-B6F6-087E7C68ADC8}" type="presOf" srcId="{0CBAC5AC-DBB7-4AE9-A84A-154ACC12E0FC}" destId="{0B078EDC-6B47-4F84-AF5F-1DBD2D057E60}" srcOrd="0" destOrd="0" presId="urn:microsoft.com/office/officeart/2005/8/layout/chevron1"/>
    <dgm:cxn modelId="{9821AB2A-CD4B-414C-87AB-12F31A97B5DC}" type="presOf" srcId="{CF689DB1-88A8-4EDE-BE04-404DB9ECB146}" destId="{9EFED49A-6198-4372-972D-57F38346FCA5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913F5C38-3F46-4A91-ACDA-27C738B7B306}" type="presOf" srcId="{D71EB11B-EC0E-473D-B18C-F15F934F13E9}" destId="{92AC8D5B-9BA5-433C-9C9F-C37FF7B9E799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9D16FF24-93CD-4094-8287-3C088638427F}" type="presParOf" srcId="{F9866CBE-FDE6-46BC-80D6-53A99905EB76}" destId="{0B078EDC-6B47-4F84-AF5F-1DBD2D057E60}" srcOrd="0" destOrd="0" presId="urn:microsoft.com/office/officeart/2005/8/layout/chevron1"/>
    <dgm:cxn modelId="{11C3700B-A1A5-4B29-9A42-73CC111762A4}" type="presParOf" srcId="{F9866CBE-FDE6-46BC-80D6-53A99905EB76}" destId="{936C0BF3-B2CF-4E8E-A66F-EA77E6B7B987}" srcOrd="1" destOrd="0" presId="urn:microsoft.com/office/officeart/2005/8/layout/chevron1"/>
    <dgm:cxn modelId="{B08BFF72-DF5F-4130-93B9-29A56F54F5B8}" type="presParOf" srcId="{F9866CBE-FDE6-46BC-80D6-53A99905EB76}" destId="{F90DD71A-8A92-454E-B73E-1A9184052623}" srcOrd="2" destOrd="0" presId="urn:microsoft.com/office/officeart/2005/8/layout/chevron1"/>
    <dgm:cxn modelId="{95E28889-95EC-475A-8AD8-2398E25E4A30}" type="presParOf" srcId="{F9866CBE-FDE6-46BC-80D6-53A99905EB76}" destId="{B313B066-67A0-4720-B195-877219D25CCE}" srcOrd="3" destOrd="0" presId="urn:microsoft.com/office/officeart/2005/8/layout/chevron1"/>
    <dgm:cxn modelId="{F94CC196-B0D5-474A-9955-C8843ACA4245}" type="presParOf" srcId="{F9866CBE-FDE6-46BC-80D6-53A99905EB76}" destId="{9EFED49A-6198-4372-972D-57F38346FCA5}" srcOrd="4" destOrd="0" presId="urn:microsoft.com/office/officeart/2005/8/layout/chevron1"/>
    <dgm:cxn modelId="{4559C432-687F-4DA6-9B4F-4023733D5177}" type="presParOf" srcId="{F9866CBE-FDE6-46BC-80D6-53A99905EB76}" destId="{73BCD100-5EDA-4D09-864F-08CA764BD212}" srcOrd="5" destOrd="0" presId="urn:microsoft.com/office/officeart/2005/8/layout/chevron1"/>
    <dgm:cxn modelId="{68CFB938-4353-41D1-8731-00213048AF41}" type="presParOf" srcId="{F9866CBE-FDE6-46BC-80D6-53A99905EB76}" destId="{F8C65934-B8FD-4281-B509-0EEF3B111F76}" srcOrd="6" destOrd="0" presId="urn:microsoft.com/office/officeart/2005/8/layout/chevron1"/>
    <dgm:cxn modelId="{F8DFB4BE-C26A-4AA2-A66D-4726A4105480}" type="presParOf" srcId="{F9866CBE-FDE6-46BC-80D6-53A99905EB76}" destId="{39AD188A-A3A3-49D4-A4B7-5FDBC0AD083B}" srcOrd="7" destOrd="0" presId="urn:microsoft.com/office/officeart/2005/8/layout/chevron1"/>
    <dgm:cxn modelId="{340A68BB-AF9A-413D-BC04-0F850B433A36}" type="presParOf" srcId="{F9866CBE-FDE6-46BC-80D6-53A99905EB76}" destId="{61AEF35B-FFF6-4C0A-B46D-243F609C4708}" srcOrd="8" destOrd="0" presId="urn:microsoft.com/office/officeart/2005/8/layout/chevron1"/>
    <dgm:cxn modelId="{6D42C2FB-CD21-4870-88B6-BDEEC2223DC6}" type="presParOf" srcId="{F9866CBE-FDE6-46BC-80D6-53A99905EB76}" destId="{14A2D524-E4F1-4259-B2CE-C48FBF32AF28}" srcOrd="9" destOrd="0" presId="urn:microsoft.com/office/officeart/2005/8/layout/chevron1"/>
    <dgm:cxn modelId="{244335EF-C4FF-4759-A82A-40644A4C072B}" type="presParOf" srcId="{F9866CBE-FDE6-46BC-80D6-53A99905EB76}" destId="{C99B9B1F-6483-45C8-AD6A-DDFC8F225980}" srcOrd="10" destOrd="0" presId="urn:microsoft.com/office/officeart/2005/8/layout/chevron1"/>
    <dgm:cxn modelId="{ABC9BF3E-8A20-4743-8F38-DF0489FFC832}" type="presParOf" srcId="{F9866CBE-FDE6-46BC-80D6-53A99905EB76}" destId="{8A829024-1CB3-43D6-8422-611702FD391E}" srcOrd="11" destOrd="0" presId="urn:microsoft.com/office/officeart/2005/8/layout/chevron1"/>
    <dgm:cxn modelId="{06075A83-521F-42EF-91A3-2539865C4B24}" type="presParOf" srcId="{F9866CBE-FDE6-46BC-80D6-53A99905EB76}" destId="{92AC8D5B-9BA5-433C-9C9F-C37FF7B9E799}" srcOrd="12" destOrd="0" presId="urn:microsoft.com/office/officeart/2005/8/layout/chevron1"/>
    <dgm:cxn modelId="{5839A6D9-EBCC-47C3-8B5B-5C5A9075FB4C}" type="presParOf" srcId="{F9866CBE-FDE6-46BC-80D6-53A99905EB76}" destId="{7EFB2810-9BB7-407C-ADC6-A49703F20EF5}" srcOrd="13" destOrd="0" presId="urn:microsoft.com/office/officeart/2005/8/layout/chevron1"/>
    <dgm:cxn modelId="{E7F9C3AF-8834-4FD9-B164-27D8FD1CE16C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855B52-FCC0-410F-B1EE-2E7C453076E1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CBAC5AC-DBB7-4AE9-A84A-154ACC12E0FC}">
      <dgm:prSet phldrT="[Text]"/>
      <dgm:spPr/>
      <dgm:t>
        <a:bodyPr/>
        <a:lstStyle/>
        <a:p>
          <a:r>
            <a:rPr lang="de-DE" smtClean="0"/>
            <a:t>Motivation</a:t>
          </a:r>
          <a:endParaRPr lang="de-DE"/>
        </a:p>
      </dgm:t>
    </dgm:pt>
    <dgm:pt modelId="{DBF968F9-5E75-4E47-B42F-5EEDC172485D}" type="parTrans" cxnId="{77ABBE73-1603-47F2-BBC5-3EBFF534B06B}">
      <dgm:prSet/>
      <dgm:spPr/>
      <dgm:t>
        <a:bodyPr/>
        <a:lstStyle/>
        <a:p>
          <a:endParaRPr lang="de-DE"/>
        </a:p>
      </dgm:t>
    </dgm:pt>
    <dgm:pt modelId="{E40123CB-857A-4277-8ACB-CCE874D93E81}" type="sibTrans" cxnId="{77ABBE73-1603-47F2-BBC5-3EBFF534B06B}">
      <dgm:prSet/>
      <dgm:spPr/>
      <dgm:t>
        <a:bodyPr/>
        <a:lstStyle/>
        <a:p>
          <a:endParaRPr lang="de-DE"/>
        </a:p>
      </dgm:t>
    </dgm:pt>
    <dgm:pt modelId="{A5BD598F-3D98-4F9D-88BC-C65690AFB2C3}">
      <dgm:prSet phldrT="[Text]"/>
      <dgm:spPr>
        <a:solidFill>
          <a:schemeClr val="accent6"/>
        </a:solidFill>
      </dgm:spPr>
      <dgm:t>
        <a:bodyPr/>
        <a:lstStyle/>
        <a:p>
          <a:r>
            <a:rPr lang="de-DE" smtClean="0"/>
            <a:t>Hintergrund</a:t>
          </a:r>
          <a:endParaRPr lang="de-DE"/>
        </a:p>
      </dgm:t>
    </dgm:pt>
    <dgm:pt modelId="{047C7985-C96F-445D-9517-F09892591C31}" type="parTrans" cxnId="{7A8BB42A-B238-4754-A55A-AF683FA23B39}">
      <dgm:prSet/>
      <dgm:spPr/>
      <dgm:t>
        <a:bodyPr/>
        <a:lstStyle/>
        <a:p>
          <a:endParaRPr lang="de-DE"/>
        </a:p>
      </dgm:t>
    </dgm:pt>
    <dgm:pt modelId="{F67ED5C8-D7D6-4C68-A142-1C9D88604247}" type="sibTrans" cxnId="{7A8BB42A-B238-4754-A55A-AF683FA23B39}">
      <dgm:prSet/>
      <dgm:spPr/>
      <dgm:t>
        <a:bodyPr/>
        <a:lstStyle/>
        <a:p>
          <a:endParaRPr lang="de-DE"/>
        </a:p>
      </dgm:t>
    </dgm:pt>
    <dgm:pt modelId="{CF689DB1-88A8-4EDE-BE04-404DB9ECB146}">
      <dgm:prSet phldrT="[Text]"/>
      <dgm:spPr/>
      <dgm:t>
        <a:bodyPr/>
        <a:lstStyle/>
        <a:p>
          <a:r>
            <a:rPr lang="de-DE" smtClean="0"/>
            <a:t>Überblick</a:t>
          </a:r>
          <a:endParaRPr lang="de-DE"/>
        </a:p>
      </dgm:t>
    </dgm:pt>
    <dgm:pt modelId="{AB828BDC-39B2-42B3-8CF7-9665EFA9BE15}" type="parTrans" cxnId="{CF37A630-209B-4E82-BFA2-F9C9450A0637}">
      <dgm:prSet/>
      <dgm:spPr/>
      <dgm:t>
        <a:bodyPr/>
        <a:lstStyle/>
        <a:p>
          <a:endParaRPr lang="de-DE"/>
        </a:p>
      </dgm:t>
    </dgm:pt>
    <dgm:pt modelId="{B14F9CB4-8022-4942-BC9A-E67E140481D9}" type="sibTrans" cxnId="{CF37A630-209B-4E82-BFA2-F9C9450A0637}">
      <dgm:prSet/>
      <dgm:spPr/>
      <dgm:t>
        <a:bodyPr/>
        <a:lstStyle/>
        <a:p>
          <a:endParaRPr lang="de-DE"/>
        </a:p>
      </dgm:t>
    </dgm:pt>
    <dgm:pt modelId="{D00EFF08-12FC-484D-A62D-C20F9F7047C4}">
      <dgm:prSet phldrT="[Text]"/>
      <dgm:spPr/>
      <dgm:t>
        <a:bodyPr/>
        <a:lstStyle/>
        <a:p>
          <a:r>
            <a:rPr lang="de-DE" smtClean="0"/>
            <a:t>Data </a:t>
          </a:r>
          <a:r>
            <a:rPr lang="de-DE" err="1" smtClean="0"/>
            <a:t>Retrieval</a:t>
          </a:r>
          <a:endParaRPr lang="de-DE"/>
        </a:p>
      </dgm:t>
    </dgm:pt>
    <dgm:pt modelId="{37F4B4EC-264C-4BF5-8E4C-D25683E96DFB}" type="parTrans" cxnId="{A05EB45C-D232-410E-8DFD-1B16E1149179}">
      <dgm:prSet/>
      <dgm:spPr/>
      <dgm:t>
        <a:bodyPr/>
        <a:lstStyle/>
        <a:p>
          <a:endParaRPr lang="de-DE"/>
        </a:p>
      </dgm:t>
    </dgm:pt>
    <dgm:pt modelId="{ED00FA81-83F8-4A0D-B2E3-872B5F54E7E5}" type="sibTrans" cxnId="{A05EB45C-D232-410E-8DFD-1B16E1149179}">
      <dgm:prSet/>
      <dgm:spPr/>
      <dgm:t>
        <a:bodyPr/>
        <a:lstStyle/>
        <a:p>
          <a:endParaRPr lang="de-DE"/>
        </a:p>
      </dgm:t>
    </dgm:pt>
    <dgm:pt modelId="{E44AE163-14EC-4457-B90F-AE83C99A7A39}">
      <dgm:prSet phldrT="[Text]"/>
      <dgm:spPr/>
      <dgm:t>
        <a:bodyPr/>
        <a:lstStyle/>
        <a:p>
          <a:r>
            <a:rPr lang="de-DE" smtClean="0"/>
            <a:t>Machine Learning</a:t>
          </a:r>
          <a:endParaRPr lang="de-DE"/>
        </a:p>
      </dgm:t>
    </dgm:pt>
    <dgm:pt modelId="{C7DF9680-8DE5-4DBF-A4C9-7EDC5570FFF6}" type="parTrans" cxnId="{96E98A1C-592E-4217-B4A8-7FF092236834}">
      <dgm:prSet/>
      <dgm:spPr/>
      <dgm:t>
        <a:bodyPr/>
        <a:lstStyle/>
        <a:p>
          <a:endParaRPr lang="de-DE"/>
        </a:p>
      </dgm:t>
    </dgm:pt>
    <dgm:pt modelId="{0DF46E86-2AB8-4AC3-82BC-7A3E6A3FB210}" type="sibTrans" cxnId="{96E98A1C-592E-4217-B4A8-7FF092236834}">
      <dgm:prSet/>
      <dgm:spPr/>
      <dgm:t>
        <a:bodyPr/>
        <a:lstStyle/>
        <a:p>
          <a:endParaRPr lang="de-DE"/>
        </a:p>
      </dgm:t>
    </dgm:pt>
    <dgm:pt modelId="{D71EB11B-EC0E-473D-B18C-F15F934F13E9}">
      <dgm:prSet phldrT="[Text]"/>
      <dgm:spPr/>
      <dgm:t>
        <a:bodyPr/>
        <a:lstStyle/>
        <a:p>
          <a:r>
            <a:rPr lang="de-DE" smtClean="0"/>
            <a:t>Evaluation</a:t>
          </a:r>
          <a:endParaRPr lang="de-DE"/>
        </a:p>
      </dgm:t>
    </dgm:pt>
    <dgm:pt modelId="{15F5119E-E76C-4148-8900-4FC7A326B786}" type="parTrans" cxnId="{ED14E2DE-091C-4997-9B9E-A0E86AF0F14C}">
      <dgm:prSet/>
      <dgm:spPr/>
      <dgm:t>
        <a:bodyPr/>
        <a:lstStyle/>
        <a:p>
          <a:endParaRPr lang="de-DE"/>
        </a:p>
      </dgm:t>
    </dgm:pt>
    <dgm:pt modelId="{9AC8046D-929E-46B4-BA5C-14D01F760237}" type="sibTrans" cxnId="{ED14E2DE-091C-4997-9B9E-A0E86AF0F14C}">
      <dgm:prSet/>
      <dgm:spPr/>
      <dgm:t>
        <a:bodyPr/>
        <a:lstStyle/>
        <a:p>
          <a:endParaRPr lang="de-DE"/>
        </a:p>
      </dgm:t>
    </dgm:pt>
    <dgm:pt modelId="{D88984D0-6F2A-40EE-8F2F-8771BF0BD511}">
      <dgm:prSet phldrT="[Text]"/>
      <dgm:spPr/>
      <dgm:t>
        <a:bodyPr/>
        <a:lstStyle/>
        <a:p>
          <a:r>
            <a:rPr lang="de-DE" smtClean="0"/>
            <a:t>Hybride Analyse</a:t>
          </a:r>
          <a:endParaRPr lang="de-DE"/>
        </a:p>
      </dgm:t>
    </dgm:pt>
    <dgm:pt modelId="{AEDC3116-AB34-4BA4-8424-146ADC6F292D}" type="parTrans" cxnId="{97FF4E80-D331-40A0-850E-6AC24E3A9AD4}">
      <dgm:prSet/>
      <dgm:spPr/>
      <dgm:t>
        <a:bodyPr/>
        <a:lstStyle/>
        <a:p>
          <a:endParaRPr lang="de-DE"/>
        </a:p>
      </dgm:t>
    </dgm:pt>
    <dgm:pt modelId="{DC94C42A-722B-4FBB-8DEB-F3BA1A21A0C4}" type="sibTrans" cxnId="{97FF4E80-D331-40A0-850E-6AC24E3A9AD4}">
      <dgm:prSet/>
      <dgm:spPr/>
      <dgm:t>
        <a:bodyPr/>
        <a:lstStyle/>
        <a:p>
          <a:endParaRPr lang="de-DE"/>
        </a:p>
      </dgm:t>
    </dgm:pt>
    <dgm:pt modelId="{D3702040-8BB4-4110-A589-5F7669337733}">
      <dgm:prSet phldrT="[Text]"/>
      <dgm:spPr/>
      <dgm:t>
        <a:bodyPr/>
        <a:lstStyle/>
        <a:p>
          <a:r>
            <a:rPr lang="de-DE" smtClean="0"/>
            <a:t>Fazit</a:t>
          </a:r>
          <a:endParaRPr lang="de-DE"/>
        </a:p>
      </dgm:t>
    </dgm:pt>
    <dgm:pt modelId="{38EC1595-C666-48FD-AAD5-CB2D20A4D46D}" type="parTrans" cxnId="{C3980B1F-D331-4EBD-A413-29E8B2976FA7}">
      <dgm:prSet/>
      <dgm:spPr/>
      <dgm:t>
        <a:bodyPr/>
        <a:lstStyle/>
        <a:p>
          <a:endParaRPr lang="de-DE"/>
        </a:p>
      </dgm:t>
    </dgm:pt>
    <dgm:pt modelId="{511BF05F-FD45-4914-8A32-E2DAC372CA67}" type="sibTrans" cxnId="{C3980B1F-D331-4EBD-A413-29E8B2976FA7}">
      <dgm:prSet/>
      <dgm:spPr/>
      <dgm:t>
        <a:bodyPr/>
        <a:lstStyle/>
        <a:p>
          <a:endParaRPr lang="de-DE"/>
        </a:p>
      </dgm:t>
    </dgm:pt>
    <dgm:pt modelId="{F9866CBE-FDE6-46BC-80D6-53A99905EB76}" type="pres">
      <dgm:prSet presAssocID="{74855B52-FCC0-410F-B1EE-2E7C453076E1}" presName="Name0" presStyleCnt="0">
        <dgm:presLayoutVars>
          <dgm:dir/>
          <dgm:animLvl val="lvl"/>
          <dgm:resizeHandles val="exact"/>
        </dgm:presLayoutVars>
      </dgm:prSet>
      <dgm:spPr/>
    </dgm:pt>
    <dgm:pt modelId="{0B078EDC-6B47-4F84-AF5F-1DBD2D057E60}" type="pres">
      <dgm:prSet presAssocID="{0CBAC5AC-DBB7-4AE9-A84A-154ACC12E0FC}" presName="parTxOnly" presStyleLbl="node1" presStyleIdx="0" presStyleCnt="8" custLinFactX="-208462" custLinFactNeighborX="-300000" custLinFactNeighborY="-180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6C0BF3-B2CF-4E8E-A66F-EA77E6B7B987}" type="pres">
      <dgm:prSet presAssocID="{E40123CB-857A-4277-8ACB-CCE874D93E81}" presName="parTxOnlySpace" presStyleCnt="0"/>
      <dgm:spPr/>
    </dgm:pt>
    <dgm:pt modelId="{F90DD71A-8A92-454E-B73E-1A9184052623}" type="pres">
      <dgm:prSet presAssocID="{A5BD598F-3D98-4F9D-88BC-C65690AFB2C3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13B066-67A0-4720-B195-877219D25CCE}" type="pres">
      <dgm:prSet presAssocID="{F67ED5C8-D7D6-4C68-A142-1C9D88604247}" presName="parTxOnlySpace" presStyleCnt="0"/>
      <dgm:spPr/>
    </dgm:pt>
    <dgm:pt modelId="{9EFED49A-6198-4372-972D-57F38346FCA5}" type="pres">
      <dgm:prSet presAssocID="{CF689DB1-88A8-4EDE-BE04-404DB9ECB14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BCD100-5EDA-4D09-864F-08CA764BD212}" type="pres">
      <dgm:prSet presAssocID="{B14F9CB4-8022-4942-BC9A-E67E140481D9}" presName="parTxOnlySpace" presStyleCnt="0"/>
      <dgm:spPr/>
    </dgm:pt>
    <dgm:pt modelId="{F8C65934-B8FD-4281-B509-0EEF3B111F76}" type="pres">
      <dgm:prSet presAssocID="{D00EFF08-12FC-484D-A62D-C20F9F7047C4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9AD188A-A3A3-49D4-A4B7-5FDBC0AD083B}" type="pres">
      <dgm:prSet presAssocID="{ED00FA81-83F8-4A0D-B2E3-872B5F54E7E5}" presName="parTxOnlySpace" presStyleCnt="0"/>
      <dgm:spPr/>
    </dgm:pt>
    <dgm:pt modelId="{61AEF35B-FFF6-4C0A-B46D-243F609C4708}" type="pres">
      <dgm:prSet presAssocID="{D88984D0-6F2A-40EE-8F2F-8771BF0BD51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4A2D524-E4F1-4259-B2CE-C48FBF32AF28}" type="pres">
      <dgm:prSet presAssocID="{DC94C42A-722B-4FBB-8DEB-F3BA1A21A0C4}" presName="parTxOnlySpace" presStyleCnt="0"/>
      <dgm:spPr/>
    </dgm:pt>
    <dgm:pt modelId="{C99B9B1F-6483-45C8-AD6A-DDFC8F225980}" type="pres">
      <dgm:prSet presAssocID="{E44AE163-14EC-4457-B90F-AE83C99A7A3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829024-1CB3-43D6-8422-611702FD391E}" type="pres">
      <dgm:prSet presAssocID="{0DF46E86-2AB8-4AC3-82BC-7A3E6A3FB210}" presName="parTxOnlySpace" presStyleCnt="0"/>
      <dgm:spPr/>
    </dgm:pt>
    <dgm:pt modelId="{92AC8D5B-9BA5-433C-9C9F-C37FF7B9E799}" type="pres">
      <dgm:prSet presAssocID="{D71EB11B-EC0E-473D-B18C-F15F934F13E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FB2810-9BB7-407C-ADC6-A49703F20EF5}" type="pres">
      <dgm:prSet presAssocID="{9AC8046D-929E-46B4-BA5C-14D01F760237}" presName="parTxOnlySpace" presStyleCnt="0"/>
      <dgm:spPr/>
    </dgm:pt>
    <dgm:pt modelId="{53D47535-14B7-4C74-8EED-4045C1B8342B}" type="pres">
      <dgm:prSet presAssocID="{D3702040-8BB4-4110-A589-5F766933773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F37A630-209B-4E82-BFA2-F9C9450A0637}" srcId="{74855B52-FCC0-410F-B1EE-2E7C453076E1}" destId="{CF689DB1-88A8-4EDE-BE04-404DB9ECB146}" srcOrd="2" destOrd="0" parTransId="{AB828BDC-39B2-42B3-8CF7-9665EFA9BE15}" sibTransId="{B14F9CB4-8022-4942-BC9A-E67E140481D9}"/>
    <dgm:cxn modelId="{96E98A1C-592E-4217-B4A8-7FF092236834}" srcId="{74855B52-FCC0-410F-B1EE-2E7C453076E1}" destId="{E44AE163-14EC-4457-B90F-AE83C99A7A39}" srcOrd="5" destOrd="0" parTransId="{C7DF9680-8DE5-4DBF-A4C9-7EDC5570FFF6}" sibTransId="{0DF46E86-2AB8-4AC3-82BC-7A3E6A3FB210}"/>
    <dgm:cxn modelId="{017A0939-3F25-4DB8-8BBA-095BB1D16515}" type="presOf" srcId="{A5BD598F-3D98-4F9D-88BC-C65690AFB2C3}" destId="{F90DD71A-8A92-454E-B73E-1A9184052623}" srcOrd="0" destOrd="0" presId="urn:microsoft.com/office/officeart/2005/8/layout/chevron1"/>
    <dgm:cxn modelId="{C3980B1F-D331-4EBD-A413-29E8B2976FA7}" srcId="{74855B52-FCC0-410F-B1EE-2E7C453076E1}" destId="{D3702040-8BB4-4110-A589-5F7669337733}" srcOrd="7" destOrd="0" parTransId="{38EC1595-C666-48FD-AAD5-CB2D20A4D46D}" sibTransId="{511BF05F-FD45-4914-8A32-E2DAC372CA67}"/>
    <dgm:cxn modelId="{F36DEA8A-E395-48A7-9559-6F41D313A642}" type="presOf" srcId="{D71EB11B-EC0E-473D-B18C-F15F934F13E9}" destId="{92AC8D5B-9BA5-433C-9C9F-C37FF7B9E799}" srcOrd="0" destOrd="0" presId="urn:microsoft.com/office/officeart/2005/8/layout/chevron1"/>
    <dgm:cxn modelId="{9D608B5B-B409-49CE-BF73-E1C9D47EAB4D}" type="presOf" srcId="{CF689DB1-88A8-4EDE-BE04-404DB9ECB146}" destId="{9EFED49A-6198-4372-972D-57F38346FCA5}" srcOrd="0" destOrd="0" presId="urn:microsoft.com/office/officeart/2005/8/layout/chevron1"/>
    <dgm:cxn modelId="{ED14E2DE-091C-4997-9B9E-A0E86AF0F14C}" srcId="{74855B52-FCC0-410F-B1EE-2E7C453076E1}" destId="{D71EB11B-EC0E-473D-B18C-F15F934F13E9}" srcOrd="6" destOrd="0" parTransId="{15F5119E-E76C-4148-8900-4FC7A326B786}" sibTransId="{9AC8046D-929E-46B4-BA5C-14D01F760237}"/>
    <dgm:cxn modelId="{85A5B289-7D10-4ADD-B983-7CB0997BEC61}" type="presOf" srcId="{74855B52-FCC0-410F-B1EE-2E7C453076E1}" destId="{F9866CBE-FDE6-46BC-80D6-53A99905EB76}" srcOrd="0" destOrd="0" presId="urn:microsoft.com/office/officeart/2005/8/layout/chevron1"/>
    <dgm:cxn modelId="{1EBBC6D3-088E-436E-99C1-CCD52AF55FE1}" type="presOf" srcId="{0CBAC5AC-DBB7-4AE9-A84A-154ACC12E0FC}" destId="{0B078EDC-6B47-4F84-AF5F-1DBD2D057E60}" srcOrd="0" destOrd="0" presId="urn:microsoft.com/office/officeart/2005/8/layout/chevron1"/>
    <dgm:cxn modelId="{02788683-4EE8-4B73-824B-F408BB0CCF1B}" type="presOf" srcId="{D00EFF08-12FC-484D-A62D-C20F9F7047C4}" destId="{F8C65934-B8FD-4281-B509-0EEF3B111F76}" srcOrd="0" destOrd="0" presId="urn:microsoft.com/office/officeart/2005/8/layout/chevron1"/>
    <dgm:cxn modelId="{77ABBE73-1603-47F2-BBC5-3EBFF534B06B}" srcId="{74855B52-FCC0-410F-B1EE-2E7C453076E1}" destId="{0CBAC5AC-DBB7-4AE9-A84A-154ACC12E0FC}" srcOrd="0" destOrd="0" parTransId="{DBF968F9-5E75-4E47-B42F-5EEDC172485D}" sibTransId="{E40123CB-857A-4277-8ACB-CCE874D93E81}"/>
    <dgm:cxn modelId="{A05EB45C-D232-410E-8DFD-1B16E1149179}" srcId="{74855B52-FCC0-410F-B1EE-2E7C453076E1}" destId="{D00EFF08-12FC-484D-A62D-C20F9F7047C4}" srcOrd="3" destOrd="0" parTransId="{37F4B4EC-264C-4BF5-8E4C-D25683E96DFB}" sibTransId="{ED00FA81-83F8-4A0D-B2E3-872B5F54E7E5}"/>
    <dgm:cxn modelId="{9DAB1E3E-868C-47AD-9D08-20BBEA1CDEEA}" type="presOf" srcId="{E44AE163-14EC-4457-B90F-AE83C99A7A39}" destId="{C99B9B1F-6483-45C8-AD6A-DDFC8F225980}" srcOrd="0" destOrd="0" presId="urn:microsoft.com/office/officeart/2005/8/layout/chevron1"/>
    <dgm:cxn modelId="{A4B53C34-BF1E-4D01-A8ED-0D6CDFFC0BEC}" type="presOf" srcId="{D88984D0-6F2A-40EE-8F2F-8771BF0BD511}" destId="{61AEF35B-FFF6-4C0A-B46D-243F609C4708}" srcOrd="0" destOrd="0" presId="urn:microsoft.com/office/officeart/2005/8/layout/chevron1"/>
    <dgm:cxn modelId="{7A8BB42A-B238-4754-A55A-AF683FA23B39}" srcId="{74855B52-FCC0-410F-B1EE-2E7C453076E1}" destId="{A5BD598F-3D98-4F9D-88BC-C65690AFB2C3}" srcOrd="1" destOrd="0" parTransId="{047C7985-C96F-445D-9517-F09892591C31}" sibTransId="{F67ED5C8-D7D6-4C68-A142-1C9D88604247}"/>
    <dgm:cxn modelId="{4232A70C-0E18-4279-B31E-3A841657A71C}" type="presOf" srcId="{D3702040-8BB4-4110-A589-5F7669337733}" destId="{53D47535-14B7-4C74-8EED-4045C1B8342B}" srcOrd="0" destOrd="0" presId="urn:microsoft.com/office/officeart/2005/8/layout/chevron1"/>
    <dgm:cxn modelId="{97FF4E80-D331-40A0-850E-6AC24E3A9AD4}" srcId="{74855B52-FCC0-410F-B1EE-2E7C453076E1}" destId="{D88984D0-6F2A-40EE-8F2F-8771BF0BD511}" srcOrd="4" destOrd="0" parTransId="{AEDC3116-AB34-4BA4-8424-146ADC6F292D}" sibTransId="{DC94C42A-722B-4FBB-8DEB-F3BA1A21A0C4}"/>
    <dgm:cxn modelId="{090F4789-BA29-4CC0-B2DD-997117370185}" type="presParOf" srcId="{F9866CBE-FDE6-46BC-80D6-53A99905EB76}" destId="{0B078EDC-6B47-4F84-AF5F-1DBD2D057E60}" srcOrd="0" destOrd="0" presId="urn:microsoft.com/office/officeart/2005/8/layout/chevron1"/>
    <dgm:cxn modelId="{0C85B7F5-9B68-4251-9B21-1725995B8104}" type="presParOf" srcId="{F9866CBE-FDE6-46BC-80D6-53A99905EB76}" destId="{936C0BF3-B2CF-4E8E-A66F-EA77E6B7B987}" srcOrd="1" destOrd="0" presId="urn:microsoft.com/office/officeart/2005/8/layout/chevron1"/>
    <dgm:cxn modelId="{BD6A75FE-61F1-4741-94A9-E0A70BFB3AD0}" type="presParOf" srcId="{F9866CBE-FDE6-46BC-80D6-53A99905EB76}" destId="{F90DD71A-8A92-454E-B73E-1A9184052623}" srcOrd="2" destOrd="0" presId="urn:microsoft.com/office/officeart/2005/8/layout/chevron1"/>
    <dgm:cxn modelId="{0966CC7D-A034-4749-9092-E1D861627F37}" type="presParOf" srcId="{F9866CBE-FDE6-46BC-80D6-53A99905EB76}" destId="{B313B066-67A0-4720-B195-877219D25CCE}" srcOrd="3" destOrd="0" presId="urn:microsoft.com/office/officeart/2005/8/layout/chevron1"/>
    <dgm:cxn modelId="{8686CE11-2950-4FFE-A937-1B8A7D53EF47}" type="presParOf" srcId="{F9866CBE-FDE6-46BC-80D6-53A99905EB76}" destId="{9EFED49A-6198-4372-972D-57F38346FCA5}" srcOrd="4" destOrd="0" presId="urn:microsoft.com/office/officeart/2005/8/layout/chevron1"/>
    <dgm:cxn modelId="{0560BC72-7E2F-4AF1-B315-5AAAA550270E}" type="presParOf" srcId="{F9866CBE-FDE6-46BC-80D6-53A99905EB76}" destId="{73BCD100-5EDA-4D09-864F-08CA764BD212}" srcOrd="5" destOrd="0" presId="urn:microsoft.com/office/officeart/2005/8/layout/chevron1"/>
    <dgm:cxn modelId="{CA0E3AB9-07A1-41D9-94E6-819C122602DF}" type="presParOf" srcId="{F9866CBE-FDE6-46BC-80D6-53A99905EB76}" destId="{F8C65934-B8FD-4281-B509-0EEF3B111F76}" srcOrd="6" destOrd="0" presId="urn:microsoft.com/office/officeart/2005/8/layout/chevron1"/>
    <dgm:cxn modelId="{ECEDF8B6-55ED-4FEB-A583-33034933BC93}" type="presParOf" srcId="{F9866CBE-FDE6-46BC-80D6-53A99905EB76}" destId="{39AD188A-A3A3-49D4-A4B7-5FDBC0AD083B}" srcOrd="7" destOrd="0" presId="urn:microsoft.com/office/officeart/2005/8/layout/chevron1"/>
    <dgm:cxn modelId="{EC288444-9BF7-444D-879B-6F2445D58DC8}" type="presParOf" srcId="{F9866CBE-FDE6-46BC-80D6-53A99905EB76}" destId="{61AEF35B-FFF6-4C0A-B46D-243F609C4708}" srcOrd="8" destOrd="0" presId="urn:microsoft.com/office/officeart/2005/8/layout/chevron1"/>
    <dgm:cxn modelId="{49ADCC46-D265-45E6-81FE-F8B5B3EE3E82}" type="presParOf" srcId="{F9866CBE-FDE6-46BC-80D6-53A99905EB76}" destId="{14A2D524-E4F1-4259-B2CE-C48FBF32AF28}" srcOrd="9" destOrd="0" presId="urn:microsoft.com/office/officeart/2005/8/layout/chevron1"/>
    <dgm:cxn modelId="{38CD455C-1722-490F-B304-9DFC1E0DE75E}" type="presParOf" srcId="{F9866CBE-FDE6-46BC-80D6-53A99905EB76}" destId="{C99B9B1F-6483-45C8-AD6A-DDFC8F225980}" srcOrd="10" destOrd="0" presId="urn:microsoft.com/office/officeart/2005/8/layout/chevron1"/>
    <dgm:cxn modelId="{84D9AF19-ADC5-4F65-B8CC-88269761E52F}" type="presParOf" srcId="{F9866CBE-FDE6-46BC-80D6-53A99905EB76}" destId="{8A829024-1CB3-43D6-8422-611702FD391E}" srcOrd="11" destOrd="0" presId="urn:microsoft.com/office/officeart/2005/8/layout/chevron1"/>
    <dgm:cxn modelId="{467B2937-6D35-4039-8318-354012CB409F}" type="presParOf" srcId="{F9866CBE-FDE6-46BC-80D6-53A99905EB76}" destId="{92AC8D5B-9BA5-433C-9C9F-C37FF7B9E799}" srcOrd="12" destOrd="0" presId="urn:microsoft.com/office/officeart/2005/8/layout/chevron1"/>
    <dgm:cxn modelId="{F373777D-9724-47BF-95B1-D0E4357ACF59}" type="presParOf" srcId="{F9866CBE-FDE6-46BC-80D6-53A99905EB76}" destId="{7EFB2810-9BB7-407C-ADC6-A49703F20EF5}" srcOrd="13" destOrd="0" presId="urn:microsoft.com/office/officeart/2005/8/layout/chevron1"/>
    <dgm:cxn modelId="{00C5FAAD-D0E3-4A38-BD3E-2278ADE53FD4}" type="presParOf" srcId="{F9866CBE-FDE6-46BC-80D6-53A99905EB76}" destId="{53D47535-14B7-4C74-8EED-4045C1B8342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57D3B-BB31-447F-8B9B-FF2011953A26}">
      <dsp:nvSpPr>
        <dsp:cNvPr id="0" name=""/>
        <dsp:cNvSpPr/>
      </dsp:nvSpPr>
      <dsp:spPr>
        <a:xfrm>
          <a:off x="2256504" y="387374"/>
          <a:ext cx="4820664" cy="482066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2017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Appsapk</a:t>
          </a:r>
          <a:r>
            <a:rPr lang="en-US" sz="1400" b="1" kern="1200" dirty="0" smtClean="0"/>
            <a:t> :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5243 Apps, 33.7 </a:t>
          </a:r>
          <a:r>
            <a:rPr lang="en-US" sz="1400" b="1" kern="1200" dirty="0" err="1" smtClean="0"/>
            <a:t>GiB</a:t>
          </a:r>
          <a:r>
            <a:rPr lang="en-US" sz="1400" b="1" kern="1200" dirty="0" smtClean="0"/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Virusshare</a:t>
          </a:r>
          <a:r>
            <a:rPr lang="en-US" sz="1400" b="1" kern="1200" dirty="0" smtClean="0"/>
            <a:t>: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4160 Apps, 44.7 </a:t>
          </a:r>
          <a:r>
            <a:rPr lang="en-US" sz="1400" b="1" kern="1200" dirty="0" err="1" smtClean="0"/>
            <a:t>GiB</a:t>
          </a:r>
          <a:endParaRPr lang="en-US" sz="1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b="1" kern="1200" dirty="0"/>
        </a:p>
      </dsp:txBody>
      <dsp:txXfrm>
        <a:off x="4877453" y="1276902"/>
        <a:ext cx="1635582" cy="1606888"/>
      </dsp:txXfrm>
    </dsp:sp>
    <dsp:sp modelId="{637A1647-B4D3-434D-9060-D12655B6CD30}">
      <dsp:nvSpPr>
        <dsp:cNvPr id="0" name=""/>
        <dsp:cNvSpPr/>
      </dsp:nvSpPr>
      <dsp:spPr>
        <a:xfrm>
          <a:off x="2008010" y="530846"/>
          <a:ext cx="4820664" cy="482066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6">
                <a:shade val="80000"/>
                <a:hueOff val="168688"/>
                <a:satOff val="-38800"/>
                <a:lumOff val="200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68688"/>
                <a:satOff val="-38800"/>
                <a:lumOff val="200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68688"/>
                <a:satOff val="-38800"/>
                <a:lumOff val="200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2013 – 2014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err="1" smtClean="0"/>
            <a:t>Virusshare</a:t>
          </a:r>
          <a:r>
            <a:rPr lang="en-US" sz="1500" kern="1200" smtClean="0"/>
            <a:t>: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24317 Apps, 50.7 </a:t>
          </a:r>
          <a:r>
            <a:rPr lang="en-US" sz="1500" kern="1200" err="1" smtClean="0"/>
            <a:t>GiB</a:t>
          </a:r>
          <a:endParaRPr lang="de-DE" sz="1500" kern="1200"/>
        </a:p>
      </dsp:txBody>
      <dsp:txXfrm>
        <a:off x="3327954" y="3572456"/>
        <a:ext cx="2180776" cy="1492110"/>
      </dsp:txXfrm>
    </dsp:sp>
    <dsp:sp modelId="{EB459864-4CE4-45CB-9224-C632C5AD25D2}">
      <dsp:nvSpPr>
        <dsp:cNvPr id="0" name=""/>
        <dsp:cNvSpPr/>
      </dsp:nvSpPr>
      <dsp:spPr>
        <a:xfrm>
          <a:off x="2008010" y="530846"/>
          <a:ext cx="4820664" cy="482066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6">
                <a:shade val="80000"/>
                <a:hueOff val="337376"/>
                <a:satOff val="-77600"/>
                <a:lumOff val="40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37376"/>
                <a:satOff val="-77600"/>
                <a:lumOff val="40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37376"/>
                <a:satOff val="-77600"/>
                <a:lumOff val="40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2012 - 2013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err="1" smtClean="0"/>
            <a:t>Virusshare</a:t>
          </a:r>
          <a:r>
            <a:rPr lang="en-US" sz="1500" b="1" kern="1200" smtClean="0"/>
            <a:t> :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/>
            <a:t>11080 Apps,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/>
            <a:t>7.2 </a:t>
          </a:r>
          <a:r>
            <a:rPr lang="en-US" sz="1500" b="1" kern="1200" err="1" smtClean="0"/>
            <a:t>GiB</a:t>
          </a:r>
          <a:endParaRPr lang="de-DE" sz="1500" b="1" kern="1200"/>
        </a:p>
      </dsp:txBody>
      <dsp:txXfrm>
        <a:off x="2524510" y="1477763"/>
        <a:ext cx="1635582" cy="16068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02E42-3ADA-47C5-89DA-A3E7B0D37731}">
      <dsp:nvSpPr>
        <dsp:cNvPr id="0" name=""/>
        <dsp:cNvSpPr/>
      </dsp:nvSpPr>
      <dsp:spPr>
        <a:xfrm>
          <a:off x="0" y="712676"/>
          <a:ext cx="2801046" cy="1120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smtClean="0"/>
            <a:t>statisch</a:t>
          </a:r>
          <a:endParaRPr lang="de-DE" sz="2700" kern="1200"/>
        </a:p>
      </dsp:txBody>
      <dsp:txXfrm>
        <a:off x="560209" y="712676"/>
        <a:ext cx="1680628" cy="1120418"/>
      </dsp:txXfrm>
    </dsp:sp>
    <dsp:sp modelId="{67E87061-9DC1-4A46-B695-1F9B2DE10C38}">
      <dsp:nvSpPr>
        <dsp:cNvPr id="0" name=""/>
        <dsp:cNvSpPr/>
      </dsp:nvSpPr>
      <dsp:spPr>
        <a:xfrm>
          <a:off x="2525627" y="697002"/>
          <a:ext cx="2801046" cy="1120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smtClean="0"/>
            <a:t>dynamisch</a:t>
          </a:r>
          <a:endParaRPr lang="de-DE" sz="2700" kern="1200"/>
        </a:p>
      </dsp:txBody>
      <dsp:txXfrm>
        <a:off x="3085836" y="697002"/>
        <a:ext cx="1680628" cy="112041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78EDC-6B47-4F84-AF5F-1DBD2D057E60}">
      <dsp:nvSpPr>
        <dsp:cNvPr id="0" name=""/>
        <dsp:cNvSpPr/>
      </dsp:nvSpPr>
      <dsp:spPr>
        <a:xfrm>
          <a:off x="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Motivation</a:t>
          </a:r>
          <a:endParaRPr lang="de-DE" sz="1200" kern="1200"/>
        </a:p>
      </dsp:txBody>
      <dsp:txXfrm>
        <a:off x="195857" y="0"/>
        <a:ext cx="1125255" cy="391714"/>
      </dsp:txXfrm>
    </dsp:sp>
    <dsp:sp modelId="{F90DD71A-8A92-454E-B73E-1A9184052623}">
      <dsp:nvSpPr>
        <dsp:cNvPr id="0" name=""/>
        <dsp:cNvSpPr/>
      </dsp:nvSpPr>
      <dsp:spPr>
        <a:xfrm>
          <a:off x="1366219" y="0"/>
          <a:ext cx="1516969" cy="391714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Hintergrund</a:t>
          </a:r>
          <a:endParaRPr lang="de-DE" sz="1200" kern="1200"/>
        </a:p>
      </dsp:txBody>
      <dsp:txXfrm>
        <a:off x="1562076" y="0"/>
        <a:ext cx="1125255" cy="391714"/>
      </dsp:txXfrm>
    </dsp:sp>
    <dsp:sp modelId="{9EFED49A-6198-4372-972D-57F38346FCA5}">
      <dsp:nvSpPr>
        <dsp:cNvPr id="0" name=""/>
        <dsp:cNvSpPr/>
      </dsp:nvSpPr>
      <dsp:spPr>
        <a:xfrm>
          <a:off x="2731491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Überblick</a:t>
          </a:r>
          <a:endParaRPr lang="de-DE" sz="1200" kern="1200"/>
        </a:p>
      </dsp:txBody>
      <dsp:txXfrm>
        <a:off x="2927348" y="0"/>
        <a:ext cx="1125255" cy="391714"/>
      </dsp:txXfrm>
    </dsp:sp>
    <dsp:sp modelId="{F8C65934-B8FD-4281-B509-0EEF3B111F76}">
      <dsp:nvSpPr>
        <dsp:cNvPr id="0" name=""/>
        <dsp:cNvSpPr/>
      </dsp:nvSpPr>
      <dsp:spPr>
        <a:xfrm>
          <a:off x="4096764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Data </a:t>
          </a:r>
          <a:r>
            <a:rPr lang="de-DE" sz="1200" kern="1200" err="1" smtClean="0"/>
            <a:t>Retrieval</a:t>
          </a:r>
          <a:endParaRPr lang="de-DE" sz="1200" kern="1200"/>
        </a:p>
      </dsp:txBody>
      <dsp:txXfrm>
        <a:off x="4292621" y="0"/>
        <a:ext cx="1125255" cy="391714"/>
      </dsp:txXfrm>
    </dsp:sp>
    <dsp:sp modelId="{61AEF35B-FFF6-4C0A-B46D-243F609C4708}">
      <dsp:nvSpPr>
        <dsp:cNvPr id="0" name=""/>
        <dsp:cNvSpPr/>
      </dsp:nvSpPr>
      <dsp:spPr>
        <a:xfrm>
          <a:off x="5462037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Hybride Analyse</a:t>
          </a:r>
          <a:endParaRPr lang="de-DE" sz="1200" kern="1200"/>
        </a:p>
      </dsp:txBody>
      <dsp:txXfrm>
        <a:off x="5657894" y="0"/>
        <a:ext cx="1125255" cy="391714"/>
      </dsp:txXfrm>
    </dsp:sp>
    <dsp:sp modelId="{C99B9B1F-6483-45C8-AD6A-DDFC8F225980}">
      <dsp:nvSpPr>
        <dsp:cNvPr id="0" name=""/>
        <dsp:cNvSpPr/>
      </dsp:nvSpPr>
      <dsp:spPr>
        <a:xfrm>
          <a:off x="6827310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Machine Learning</a:t>
          </a:r>
          <a:endParaRPr lang="de-DE" sz="1200" kern="1200"/>
        </a:p>
      </dsp:txBody>
      <dsp:txXfrm>
        <a:off x="7023167" y="0"/>
        <a:ext cx="1125255" cy="391714"/>
      </dsp:txXfrm>
    </dsp:sp>
    <dsp:sp modelId="{92AC8D5B-9BA5-433C-9C9F-C37FF7B9E799}">
      <dsp:nvSpPr>
        <dsp:cNvPr id="0" name=""/>
        <dsp:cNvSpPr/>
      </dsp:nvSpPr>
      <dsp:spPr>
        <a:xfrm>
          <a:off x="8192583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Evaluation</a:t>
          </a:r>
          <a:endParaRPr lang="de-DE" sz="1200" kern="1200"/>
        </a:p>
      </dsp:txBody>
      <dsp:txXfrm>
        <a:off x="8388440" y="0"/>
        <a:ext cx="1125255" cy="391714"/>
      </dsp:txXfrm>
    </dsp:sp>
    <dsp:sp modelId="{53D47535-14B7-4C74-8EED-4045C1B8342B}">
      <dsp:nvSpPr>
        <dsp:cNvPr id="0" name=""/>
        <dsp:cNvSpPr/>
      </dsp:nvSpPr>
      <dsp:spPr>
        <a:xfrm>
          <a:off x="9557855" y="0"/>
          <a:ext cx="1516969" cy="39171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Fazit</a:t>
          </a:r>
          <a:endParaRPr lang="de-DE" sz="1200" kern="1200"/>
        </a:p>
      </dsp:txBody>
      <dsp:txXfrm>
        <a:off x="9753712" y="0"/>
        <a:ext cx="1125255" cy="391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1A594-041B-449E-89BC-5A6CB1F5A9AB}" type="datetimeFigureOut">
              <a:rPr lang="id-ID" smtClean="0">
                <a:latin typeface="Calibri" charset="0"/>
              </a:rPr>
              <a:t>14/06/2018</a:t>
            </a:fld>
            <a:endParaRPr lang="id-ID"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DDC53-01B7-4E0F-8BE2-02DC8C672187}" type="slidenum">
              <a:rPr lang="id-ID" smtClean="0">
                <a:latin typeface="Calibri" charset="0"/>
              </a:rPr>
              <a:t>‹Nr.›</a:t>
            </a:fld>
            <a:endParaRPr lang="id-ID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3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charset="0"/>
              </a:defRPr>
            </a:lvl1pPr>
          </a:lstStyle>
          <a:p>
            <a:fld id="{3E3CCC32-3486-46B1-A8B7-921064D8D59D}" type="datetimeFigureOut">
              <a:rPr lang="en-US" smtClean="0"/>
              <a:pPr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charset="0"/>
              </a:defRPr>
            </a:lvl1pPr>
          </a:lstStyle>
          <a:p>
            <a:fld id="{74D1495A-DD81-44F4-9F54-1F39867BF2D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Calibri" charset="0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Calibri" charset="0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Calibri" charset="0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Calibri" charset="0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Calibri" charset="0"/>
        <a:ea typeface="+mn-ea"/>
        <a:cs typeface="+mn-cs"/>
      </a:defRPr>
    </a:lvl5pPr>
    <a:lvl6pPr marL="2285852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0017695" y="2107407"/>
            <a:ext cx="2174305" cy="2643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 1"/>
          <p:cNvSpPr>
            <a:spLocks noChangeArrowheads="1"/>
          </p:cNvSpPr>
          <p:nvPr userDrawn="1"/>
        </p:nvSpPr>
        <p:spPr bwMode="auto">
          <a:xfrm>
            <a:off x="1914525" y="2107407"/>
            <a:ext cx="8442325" cy="2643187"/>
          </a:xfrm>
          <a:custGeom>
            <a:avLst/>
            <a:gdLst>
              <a:gd name="T0" fmla="*/ 7327 w 23451"/>
              <a:gd name="T1" fmla="*/ 0 h 7340"/>
              <a:gd name="T2" fmla="*/ 23450 w 23451"/>
              <a:gd name="T3" fmla="*/ 0 h 7340"/>
              <a:gd name="T4" fmla="*/ 23450 w 23451"/>
              <a:gd name="T5" fmla="*/ 7339 h 7340"/>
              <a:gd name="T6" fmla="*/ 7327 w 23451"/>
              <a:gd name="T7" fmla="*/ 7339 h 7340"/>
              <a:gd name="T8" fmla="*/ 4904 w 23451"/>
              <a:gd name="T9" fmla="*/ 7339 h 7340"/>
              <a:gd name="T10" fmla="*/ 4895 w 23451"/>
              <a:gd name="T11" fmla="*/ 7339 h 7340"/>
              <a:gd name="T12" fmla="*/ 4895 w 23451"/>
              <a:gd name="T13" fmla="*/ 0 h 7340"/>
              <a:gd name="T14" fmla="*/ 4904 w 23451"/>
              <a:gd name="T15" fmla="*/ 0 h 7340"/>
              <a:gd name="T16" fmla="*/ 7327 w 23451"/>
              <a:gd name="T17" fmla="*/ 0 h 7340"/>
              <a:gd name="T18" fmla="*/ 4158 w 23451"/>
              <a:gd name="T19" fmla="*/ 7339 h 7340"/>
              <a:gd name="T20" fmla="*/ 3570 w 23451"/>
              <a:gd name="T21" fmla="*/ 7339 h 7340"/>
              <a:gd name="T22" fmla="*/ 3570 w 23451"/>
              <a:gd name="T23" fmla="*/ 0 h 7340"/>
              <a:gd name="T24" fmla="*/ 4746 w 23451"/>
              <a:gd name="T25" fmla="*/ 0 h 7340"/>
              <a:gd name="T26" fmla="*/ 4746 w 23451"/>
              <a:gd name="T27" fmla="*/ 7339 h 7340"/>
              <a:gd name="T28" fmla="*/ 4158 w 23451"/>
              <a:gd name="T29" fmla="*/ 7339 h 7340"/>
              <a:gd name="T30" fmla="*/ 2768 w 23451"/>
              <a:gd name="T31" fmla="*/ 7339 h 7340"/>
              <a:gd name="T32" fmla="*/ 2309 w 23451"/>
              <a:gd name="T33" fmla="*/ 7339 h 7340"/>
              <a:gd name="T34" fmla="*/ 2309 w 23451"/>
              <a:gd name="T35" fmla="*/ 0 h 7340"/>
              <a:gd name="T36" fmla="*/ 3227 w 23451"/>
              <a:gd name="T37" fmla="*/ 0 h 7340"/>
              <a:gd name="T38" fmla="*/ 3227 w 23451"/>
              <a:gd name="T39" fmla="*/ 7339 h 7340"/>
              <a:gd name="T40" fmla="*/ 2768 w 23451"/>
              <a:gd name="T41" fmla="*/ 7339 h 7340"/>
              <a:gd name="T42" fmla="*/ 175 w 23451"/>
              <a:gd name="T43" fmla="*/ 7339 h 7340"/>
              <a:gd name="T44" fmla="*/ 0 w 23451"/>
              <a:gd name="T45" fmla="*/ 7339 h 7340"/>
              <a:gd name="T46" fmla="*/ 0 w 23451"/>
              <a:gd name="T47" fmla="*/ 0 h 7340"/>
              <a:gd name="T48" fmla="*/ 351 w 23451"/>
              <a:gd name="T49" fmla="*/ 0 h 7340"/>
              <a:gd name="T50" fmla="*/ 351 w 23451"/>
              <a:gd name="T51" fmla="*/ 7339 h 7340"/>
              <a:gd name="T52" fmla="*/ 175 w 23451"/>
              <a:gd name="T53" fmla="*/ 7339 h 7340"/>
              <a:gd name="T54" fmla="*/ 1323 w 23451"/>
              <a:gd name="T55" fmla="*/ 7339 h 7340"/>
              <a:gd name="T56" fmla="*/ 1040 w 23451"/>
              <a:gd name="T57" fmla="*/ 7339 h 7340"/>
              <a:gd name="T58" fmla="*/ 1040 w 23451"/>
              <a:gd name="T59" fmla="*/ 0 h 7340"/>
              <a:gd name="T60" fmla="*/ 1606 w 23451"/>
              <a:gd name="T61" fmla="*/ 0 h 7340"/>
              <a:gd name="T62" fmla="*/ 1606 w 23451"/>
              <a:gd name="T63" fmla="*/ 7339 h 7340"/>
              <a:gd name="T64" fmla="*/ 1323 w 23451"/>
              <a:gd name="T65" fmla="*/ 7339 h 7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451" h="7340">
                <a:moveTo>
                  <a:pt x="7327" y="0"/>
                </a:moveTo>
                <a:lnTo>
                  <a:pt x="23450" y="0"/>
                </a:lnTo>
                <a:lnTo>
                  <a:pt x="23450" y="7339"/>
                </a:lnTo>
                <a:lnTo>
                  <a:pt x="7327" y="7339"/>
                </a:lnTo>
                <a:lnTo>
                  <a:pt x="4904" y="7339"/>
                </a:lnTo>
                <a:lnTo>
                  <a:pt x="4895" y="7339"/>
                </a:lnTo>
                <a:lnTo>
                  <a:pt x="4895" y="0"/>
                </a:lnTo>
                <a:lnTo>
                  <a:pt x="4904" y="0"/>
                </a:lnTo>
                <a:lnTo>
                  <a:pt x="7327" y="0"/>
                </a:lnTo>
                <a:close/>
                <a:moveTo>
                  <a:pt x="4158" y="7339"/>
                </a:moveTo>
                <a:lnTo>
                  <a:pt x="3570" y="7339"/>
                </a:lnTo>
                <a:lnTo>
                  <a:pt x="3570" y="0"/>
                </a:lnTo>
                <a:lnTo>
                  <a:pt x="4746" y="0"/>
                </a:lnTo>
                <a:lnTo>
                  <a:pt x="4746" y="7339"/>
                </a:lnTo>
                <a:lnTo>
                  <a:pt x="4158" y="7339"/>
                </a:lnTo>
                <a:close/>
                <a:moveTo>
                  <a:pt x="2768" y="7339"/>
                </a:moveTo>
                <a:lnTo>
                  <a:pt x="2309" y="7339"/>
                </a:lnTo>
                <a:lnTo>
                  <a:pt x="2309" y="0"/>
                </a:lnTo>
                <a:lnTo>
                  <a:pt x="3227" y="0"/>
                </a:lnTo>
                <a:lnTo>
                  <a:pt x="3227" y="7339"/>
                </a:lnTo>
                <a:lnTo>
                  <a:pt x="2768" y="7339"/>
                </a:lnTo>
                <a:close/>
                <a:moveTo>
                  <a:pt x="175" y="7339"/>
                </a:moveTo>
                <a:lnTo>
                  <a:pt x="0" y="7339"/>
                </a:lnTo>
                <a:lnTo>
                  <a:pt x="0" y="0"/>
                </a:lnTo>
                <a:lnTo>
                  <a:pt x="351" y="0"/>
                </a:lnTo>
                <a:lnTo>
                  <a:pt x="351" y="7339"/>
                </a:lnTo>
                <a:lnTo>
                  <a:pt x="175" y="7339"/>
                </a:lnTo>
                <a:close/>
                <a:moveTo>
                  <a:pt x="1323" y="7339"/>
                </a:moveTo>
                <a:lnTo>
                  <a:pt x="1040" y="7339"/>
                </a:lnTo>
                <a:lnTo>
                  <a:pt x="1040" y="0"/>
                </a:lnTo>
                <a:lnTo>
                  <a:pt x="1606" y="0"/>
                </a:lnTo>
                <a:lnTo>
                  <a:pt x="1606" y="7339"/>
                </a:lnTo>
                <a:lnTo>
                  <a:pt x="1323" y="733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9" name="Group 2"/>
          <p:cNvGrpSpPr>
            <a:grpSpLocks/>
          </p:cNvGrpSpPr>
          <p:nvPr userDrawn="1"/>
        </p:nvGrpSpPr>
        <p:grpSpPr bwMode="auto">
          <a:xfrm>
            <a:off x="8712200" y="2445544"/>
            <a:ext cx="2081213" cy="468313"/>
            <a:chOff x="5488" y="1542"/>
            <a:chExt cx="1311" cy="295"/>
          </a:xfrm>
        </p:grpSpPr>
        <p:sp>
          <p:nvSpPr>
            <p:cNvPr id="10" name="Freeform 3"/>
            <p:cNvSpPr>
              <a:spLocks noChangeArrowheads="1"/>
            </p:cNvSpPr>
            <p:nvPr/>
          </p:nvSpPr>
          <p:spPr bwMode="auto">
            <a:xfrm>
              <a:off x="5488" y="1542"/>
              <a:ext cx="165" cy="165"/>
            </a:xfrm>
            <a:custGeom>
              <a:avLst/>
              <a:gdLst>
                <a:gd name="T0" fmla="*/ 0 w 732"/>
                <a:gd name="T1" fmla="*/ 731 h 732"/>
                <a:gd name="T2" fmla="*/ 35 w 732"/>
                <a:gd name="T3" fmla="*/ 731 h 732"/>
                <a:gd name="T4" fmla="*/ 35 w 732"/>
                <a:gd name="T5" fmla="*/ 0 h 732"/>
                <a:gd name="T6" fmla="*/ 0 w 732"/>
                <a:gd name="T7" fmla="*/ 0 h 732"/>
                <a:gd name="T8" fmla="*/ 0 w 732"/>
                <a:gd name="T9" fmla="*/ 731 h 732"/>
                <a:gd name="T10" fmla="*/ 104 w 732"/>
                <a:gd name="T11" fmla="*/ 731 h 732"/>
                <a:gd name="T12" fmla="*/ 161 w 732"/>
                <a:gd name="T13" fmla="*/ 731 h 732"/>
                <a:gd name="T14" fmla="*/ 161 w 732"/>
                <a:gd name="T15" fmla="*/ 0 h 732"/>
                <a:gd name="T16" fmla="*/ 104 w 732"/>
                <a:gd name="T17" fmla="*/ 0 h 732"/>
                <a:gd name="T18" fmla="*/ 104 w 732"/>
                <a:gd name="T19" fmla="*/ 731 h 732"/>
                <a:gd name="T20" fmla="*/ 231 w 732"/>
                <a:gd name="T21" fmla="*/ 731 h 732"/>
                <a:gd name="T22" fmla="*/ 322 w 732"/>
                <a:gd name="T23" fmla="*/ 731 h 732"/>
                <a:gd name="T24" fmla="*/ 322 w 732"/>
                <a:gd name="T25" fmla="*/ 0 h 732"/>
                <a:gd name="T26" fmla="*/ 231 w 732"/>
                <a:gd name="T27" fmla="*/ 0 h 732"/>
                <a:gd name="T28" fmla="*/ 231 w 732"/>
                <a:gd name="T29" fmla="*/ 731 h 732"/>
                <a:gd name="T30" fmla="*/ 356 w 732"/>
                <a:gd name="T31" fmla="*/ 731 h 732"/>
                <a:gd name="T32" fmla="*/ 474 w 732"/>
                <a:gd name="T33" fmla="*/ 731 h 732"/>
                <a:gd name="T34" fmla="*/ 474 w 732"/>
                <a:gd name="T35" fmla="*/ 0 h 732"/>
                <a:gd name="T36" fmla="*/ 356 w 732"/>
                <a:gd name="T37" fmla="*/ 0 h 732"/>
                <a:gd name="T38" fmla="*/ 356 w 732"/>
                <a:gd name="T39" fmla="*/ 731 h 732"/>
                <a:gd name="T40" fmla="*/ 489 w 732"/>
                <a:gd name="T41" fmla="*/ 731 h 732"/>
                <a:gd name="T42" fmla="*/ 731 w 732"/>
                <a:gd name="T43" fmla="*/ 731 h 732"/>
                <a:gd name="T44" fmla="*/ 731 w 732"/>
                <a:gd name="T45" fmla="*/ 0 h 732"/>
                <a:gd name="T46" fmla="*/ 489 w 732"/>
                <a:gd name="T47" fmla="*/ 0 h 732"/>
                <a:gd name="T48" fmla="*/ 489 w 732"/>
                <a:gd name="T49" fmla="*/ 73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2" h="732">
                  <a:moveTo>
                    <a:pt x="0" y="731"/>
                  </a:moveTo>
                  <a:lnTo>
                    <a:pt x="35" y="73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04" y="731"/>
                  </a:moveTo>
                  <a:lnTo>
                    <a:pt x="161" y="731"/>
                  </a:lnTo>
                  <a:lnTo>
                    <a:pt x="161" y="0"/>
                  </a:lnTo>
                  <a:lnTo>
                    <a:pt x="104" y="0"/>
                  </a:lnTo>
                  <a:lnTo>
                    <a:pt x="104" y="731"/>
                  </a:lnTo>
                  <a:close/>
                  <a:moveTo>
                    <a:pt x="231" y="731"/>
                  </a:moveTo>
                  <a:lnTo>
                    <a:pt x="322" y="731"/>
                  </a:lnTo>
                  <a:lnTo>
                    <a:pt x="322" y="0"/>
                  </a:lnTo>
                  <a:lnTo>
                    <a:pt x="231" y="0"/>
                  </a:lnTo>
                  <a:lnTo>
                    <a:pt x="231" y="731"/>
                  </a:lnTo>
                  <a:close/>
                  <a:moveTo>
                    <a:pt x="356" y="731"/>
                  </a:moveTo>
                  <a:lnTo>
                    <a:pt x="474" y="731"/>
                  </a:lnTo>
                  <a:lnTo>
                    <a:pt x="474" y="0"/>
                  </a:lnTo>
                  <a:lnTo>
                    <a:pt x="356" y="0"/>
                  </a:lnTo>
                  <a:lnTo>
                    <a:pt x="356" y="731"/>
                  </a:lnTo>
                  <a:close/>
                  <a:moveTo>
                    <a:pt x="489" y="731"/>
                  </a:moveTo>
                  <a:lnTo>
                    <a:pt x="731" y="731"/>
                  </a:lnTo>
                  <a:lnTo>
                    <a:pt x="731" y="0"/>
                  </a:lnTo>
                  <a:lnTo>
                    <a:pt x="489" y="0"/>
                  </a:lnTo>
                  <a:lnTo>
                    <a:pt x="489" y="7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Freeform 4"/>
            <p:cNvSpPr>
              <a:spLocks noChangeArrowheads="1"/>
            </p:cNvSpPr>
            <p:nvPr/>
          </p:nvSpPr>
          <p:spPr bwMode="auto">
            <a:xfrm>
              <a:off x="5728" y="1542"/>
              <a:ext cx="1070" cy="167"/>
            </a:xfrm>
            <a:custGeom>
              <a:avLst/>
              <a:gdLst>
                <a:gd name="T0" fmla="*/ 4531 w 4724"/>
                <a:gd name="T1" fmla="*/ 731 h 742"/>
                <a:gd name="T2" fmla="*/ 4723 w 4724"/>
                <a:gd name="T3" fmla="*/ 277 h 742"/>
                <a:gd name="T4" fmla="*/ 4531 w 4724"/>
                <a:gd name="T5" fmla="*/ 275 h 742"/>
                <a:gd name="T6" fmla="*/ 4448 w 4724"/>
                <a:gd name="T7" fmla="*/ 205 h 742"/>
                <a:gd name="T8" fmla="*/ 3911 w 4724"/>
                <a:gd name="T9" fmla="*/ 461 h 742"/>
                <a:gd name="T10" fmla="*/ 4213 w 4724"/>
                <a:gd name="T11" fmla="*/ 463 h 742"/>
                <a:gd name="T12" fmla="*/ 3911 w 4724"/>
                <a:gd name="T13" fmla="*/ 461 h 742"/>
                <a:gd name="T14" fmla="*/ 4063 w 4724"/>
                <a:gd name="T15" fmla="*/ 741 h 742"/>
                <a:gd name="T16" fmla="*/ 4063 w 4724"/>
                <a:gd name="T17" fmla="*/ 195 h 742"/>
                <a:gd name="T18" fmla="*/ 3354 w 4724"/>
                <a:gd name="T19" fmla="*/ 665 h 742"/>
                <a:gd name="T20" fmla="*/ 3507 w 4724"/>
                <a:gd name="T21" fmla="*/ 267 h 742"/>
                <a:gd name="T22" fmla="*/ 3455 w 4724"/>
                <a:gd name="T23" fmla="*/ 671 h 742"/>
                <a:gd name="T24" fmla="*/ 3354 w 4724"/>
                <a:gd name="T25" fmla="*/ 229 h 742"/>
                <a:gd name="T26" fmla="*/ 3271 w 4724"/>
                <a:gd name="T27" fmla="*/ 0 h 742"/>
                <a:gd name="T28" fmla="*/ 3456 w 4724"/>
                <a:gd name="T29" fmla="*/ 741 h 742"/>
                <a:gd name="T30" fmla="*/ 3515 w 4724"/>
                <a:gd name="T31" fmla="*/ 195 h 742"/>
                <a:gd name="T32" fmla="*/ 2996 w 4724"/>
                <a:gd name="T33" fmla="*/ 473 h 742"/>
                <a:gd name="T34" fmla="*/ 2817 w 4724"/>
                <a:gd name="T35" fmla="*/ 673 h 742"/>
                <a:gd name="T36" fmla="*/ 2833 w 4724"/>
                <a:gd name="T37" fmla="*/ 486 h 742"/>
                <a:gd name="T38" fmla="*/ 3078 w 4724"/>
                <a:gd name="T39" fmla="*/ 366 h 742"/>
                <a:gd name="T40" fmla="*/ 2687 w 4724"/>
                <a:gd name="T41" fmla="*/ 216 h 742"/>
                <a:gd name="T42" fmla="*/ 2900 w 4724"/>
                <a:gd name="T43" fmla="*/ 270 h 742"/>
                <a:gd name="T44" fmla="*/ 2996 w 4724"/>
                <a:gd name="T45" fmla="*/ 409 h 742"/>
                <a:gd name="T46" fmla="*/ 2655 w 4724"/>
                <a:gd name="T47" fmla="*/ 581 h 742"/>
                <a:gd name="T48" fmla="*/ 3008 w 4724"/>
                <a:gd name="T49" fmla="*/ 702 h 742"/>
                <a:gd name="T50" fmla="*/ 3141 w 4724"/>
                <a:gd name="T51" fmla="*/ 673 h 742"/>
                <a:gd name="T52" fmla="*/ 3078 w 4724"/>
                <a:gd name="T53" fmla="*/ 366 h 742"/>
                <a:gd name="T54" fmla="*/ 2220 w 4724"/>
                <a:gd name="T55" fmla="*/ 653 h 742"/>
                <a:gd name="T56" fmla="*/ 2134 w 4724"/>
                <a:gd name="T57" fmla="*/ 0 h 742"/>
                <a:gd name="T58" fmla="*/ 2554 w 4724"/>
                <a:gd name="T59" fmla="*/ 731 h 742"/>
                <a:gd name="T60" fmla="*/ 1632 w 4724"/>
                <a:gd name="T61" fmla="*/ 474 h 742"/>
                <a:gd name="T62" fmla="*/ 1976 w 4724"/>
                <a:gd name="T63" fmla="*/ 396 h 742"/>
                <a:gd name="T64" fmla="*/ 1632 w 4724"/>
                <a:gd name="T65" fmla="*/ 474 h 742"/>
                <a:gd name="T66" fmla="*/ 1489 w 4724"/>
                <a:gd name="T67" fmla="*/ 731 h 742"/>
                <a:gd name="T68" fmla="*/ 1359 w 4724"/>
                <a:gd name="T69" fmla="*/ 3 h 742"/>
                <a:gd name="T70" fmla="*/ 907 w 4724"/>
                <a:gd name="T71" fmla="*/ 117 h 742"/>
                <a:gd name="T72" fmla="*/ 1043 w 4724"/>
                <a:gd name="T73" fmla="*/ 469 h 742"/>
                <a:gd name="T74" fmla="*/ 907 w 4724"/>
                <a:gd name="T75" fmla="*/ 117 h 742"/>
                <a:gd name="T76" fmla="*/ 755 w 4724"/>
                <a:gd name="T77" fmla="*/ 731 h 742"/>
                <a:gd name="T78" fmla="*/ 1069 w 4724"/>
                <a:gd name="T79" fmla="*/ 588 h 742"/>
                <a:gd name="T80" fmla="*/ 1240 w 4724"/>
                <a:gd name="T81" fmla="*/ 731 h 742"/>
                <a:gd name="T82" fmla="*/ 807 w 4724"/>
                <a:gd name="T83" fmla="*/ 3 h 742"/>
                <a:gd name="T84" fmla="*/ 257 w 4724"/>
                <a:gd name="T85" fmla="*/ 613 h 742"/>
                <a:gd name="T86" fmla="*/ 128 w 4724"/>
                <a:gd name="T87" fmla="*/ 121 h 742"/>
                <a:gd name="T88" fmla="*/ 430 w 4724"/>
                <a:gd name="T89" fmla="*/ 354 h 742"/>
                <a:gd name="T90" fmla="*/ 257 w 4724"/>
                <a:gd name="T91" fmla="*/ 731 h 742"/>
                <a:gd name="T92" fmla="*/ 257 w 4724"/>
                <a:gd name="T93" fmla="*/ 3 h 742"/>
                <a:gd name="T94" fmla="*/ 0 w 4724"/>
                <a:gd name="T95" fmla="*/ 731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24" h="742">
                  <a:moveTo>
                    <a:pt x="4448" y="731"/>
                  </a:moveTo>
                  <a:lnTo>
                    <a:pt x="4531" y="731"/>
                  </a:lnTo>
                  <a:lnTo>
                    <a:pt x="4531" y="349"/>
                  </a:lnTo>
                  <a:cubicBezTo>
                    <a:pt x="4531" y="349"/>
                    <a:pt x="4619" y="296"/>
                    <a:pt x="4723" y="277"/>
                  </a:cubicBezTo>
                  <a:lnTo>
                    <a:pt x="4723" y="195"/>
                  </a:lnTo>
                  <a:cubicBezTo>
                    <a:pt x="4616" y="214"/>
                    <a:pt x="4531" y="275"/>
                    <a:pt x="4531" y="275"/>
                  </a:cubicBezTo>
                  <a:lnTo>
                    <a:pt x="4531" y="205"/>
                  </a:lnTo>
                  <a:lnTo>
                    <a:pt x="4448" y="205"/>
                  </a:lnTo>
                  <a:lnTo>
                    <a:pt x="4448" y="731"/>
                  </a:lnTo>
                  <a:close/>
                  <a:moveTo>
                    <a:pt x="3911" y="461"/>
                  </a:moveTo>
                  <a:cubicBezTo>
                    <a:pt x="3911" y="317"/>
                    <a:pt x="3946" y="266"/>
                    <a:pt x="4063" y="266"/>
                  </a:cubicBezTo>
                  <a:cubicBezTo>
                    <a:pt x="4169" y="266"/>
                    <a:pt x="4213" y="323"/>
                    <a:pt x="4213" y="463"/>
                  </a:cubicBezTo>
                  <a:cubicBezTo>
                    <a:pt x="4213" y="602"/>
                    <a:pt x="4193" y="671"/>
                    <a:pt x="4063" y="671"/>
                  </a:cubicBezTo>
                  <a:cubicBezTo>
                    <a:pt x="3933" y="671"/>
                    <a:pt x="3911" y="608"/>
                    <a:pt x="3911" y="461"/>
                  </a:cubicBezTo>
                  <a:close/>
                  <a:moveTo>
                    <a:pt x="3826" y="461"/>
                  </a:moveTo>
                  <a:cubicBezTo>
                    <a:pt x="3826" y="653"/>
                    <a:pt x="3877" y="741"/>
                    <a:pt x="4063" y="741"/>
                  </a:cubicBezTo>
                  <a:cubicBezTo>
                    <a:pt x="4249" y="741"/>
                    <a:pt x="4298" y="645"/>
                    <a:pt x="4298" y="463"/>
                  </a:cubicBezTo>
                  <a:cubicBezTo>
                    <a:pt x="4298" y="283"/>
                    <a:pt x="4229" y="195"/>
                    <a:pt x="4063" y="195"/>
                  </a:cubicBezTo>
                  <a:cubicBezTo>
                    <a:pt x="3889" y="195"/>
                    <a:pt x="3826" y="280"/>
                    <a:pt x="3826" y="461"/>
                  </a:cubicBezTo>
                  <a:close/>
                  <a:moveTo>
                    <a:pt x="3354" y="665"/>
                  </a:moveTo>
                  <a:lnTo>
                    <a:pt x="3354" y="295"/>
                  </a:lnTo>
                  <a:cubicBezTo>
                    <a:pt x="3354" y="295"/>
                    <a:pt x="3434" y="267"/>
                    <a:pt x="3507" y="267"/>
                  </a:cubicBezTo>
                  <a:cubicBezTo>
                    <a:pt x="3604" y="267"/>
                    <a:pt x="3632" y="324"/>
                    <a:pt x="3632" y="461"/>
                  </a:cubicBezTo>
                  <a:cubicBezTo>
                    <a:pt x="3632" y="606"/>
                    <a:pt x="3606" y="671"/>
                    <a:pt x="3455" y="671"/>
                  </a:cubicBezTo>
                  <a:cubicBezTo>
                    <a:pt x="3425" y="671"/>
                    <a:pt x="3354" y="665"/>
                    <a:pt x="3354" y="665"/>
                  </a:cubicBezTo>
                  <a:close/>
                  <a:moveTo>
                    <a:pt x="3354" y="229"/>
                  </a:moveTo>
                  <a:lnTo>
                    <a:pt x="3354" y="0"/>
                  </a:lnTo>
                  <a:lnTo>
                    <a:pt x="3271" y="0"/>
                  </a:lnTo>
                  <a:lnTo>
                    <a:pt x="3271" y="730"/>
                  </a:lnTo>
                  <a:cubicBezTo>
                    <a:pt x="3271" y="730"/>
                    <a:pt x="3390" y="741"/>
                    <a:pt x="3456" y="741"/>
                  </a:cubicBezTo>
                  <a:cubicBezTo>
                    <a:pt x="3657" y="741"/>
                    <a:pt x="3716" y="667"/>
                    <a:pt x="3716" y="459"/>
                  </a:cubicBezTo>
                  <a:cubicBezTo>
                    <a:pt x="3716" y="270"/>
                    <a:pt x="3664" y="195"/>
                    <a:pt x="3515" y="195"/>
                  </a:cubicBezTo>
                  <a:cubicBezTo>
                    <a:pt x="3436" y="195"/>
                    <a:pt x="3354" y="229"/>
                    <a:pt x="3354" y="229"/>
                  </a:cubicBezTo>
                  <a:close/>
                  <a:moveTo>
                    <a:pt x="2996" y="473"/>
                  </a:moveTo>
                  <a:lnTo>
                    <a:pt x="2996" y="642"/>
                  </a:lnTo>
                  <a:cubicBezTo>
                    <a:pt x="2996" y="642"/>
                    <a:pt x="2900" y="673"/>
                    <a:pt x="2817" y="673"/>
                  </a:cubicBezTo>
                  <a:cubicBezTo>
                    <a:pt x="2767" y="673"/>
                    <a:pt x="2738" y="639"/>
                    <a:pt x="2738" y="578"/>
                  </a:cubicBezTo>
                  <a:cubicBezTo>
                    <a:pt x="2738" y="525"/>
                    <a:pt x="2766" y="492"/>
                    <a:pt x="2833" y="486"/>
                  </a:cubicBezTo>
                  <a:lnTo>
                    <a:pt x="2996" y="473"/>
                  </a:lnTo>
                  <a:close/>
                  <a:moveTo>
                    <a:pt x="3078" y="366"/>
                  </a:moveTo>
                  <a:cubicBezTo>
                    <a:pt x="3078" y="247"/>
                    <a:pt x="3020" y="195"/>
                    <a:pt x="2904" y="195"/>
                  </a:cubicBezTo>
                  <a:cubicBezTo>
                    <a:pt x="2819" y="195"/>
                    <a:pt x="2687" y="216"/>
                    <a:pt x="2687" y="216"/>
                  </a:cubicBezTo>
                  <a:lnTo>
                    <a:pt x="2690" y="284"/>
                  </a:lnTo>
                  <a:cubicBezTo>
                    <a:pt x="2690" y="284"/>
                    <a:pt x="2820" y="270"/>
                    <a:pt x="2900" y="270"/>
                  </a:cubicBezTo>
                  <a:cubicBezTo>
                    <a:pt x="2961" y="270"/>
                    <a:pt x="2996" y="300"/>
                    <a:pt x="2996" y="366"/>
                  </a:cubicBezTo>
                  <a:lnTo>
                    <a:pt x="2996" y="409"/>
                  </a:lnTo>
                  <a:lnTo>
                    <a:pt x="2822" y="425"/>
                  </a:lnTo>
                  <a:cubicBezTo>
                    <a:pt x="2709" y="434"/>
                    <a:pt x="2655" y="480"/>
                    <a:pt x="2655" y="581"/>
                  </a:cubicBezTo>
                  <a:cubicBezTo>
                    <a:pt x="2655" y="684"/>
                    <a:pt x="2709" y="741"/>
                    <a:pt x="2804" y="741"/>
                  </a:cubicBezTo>
                  <a:cubicBezTo>
                    <a:pt x="2909" y="741"/>
                    <a:pt x="3008" y="702"/>
                    <a:pt x="3008" y="702"/>
                  </a:cubicBezTo>
                  <a:cubicBezTo>
                    <a:pt x="3037" y="730"/>
                    <a:pt x="3072" y="741"/>
                    <a:pt x="3138" y="741"/>
                  </a:cubicBezTo>
                  <a:lnTo>
                    <a:pt x="3141" y="673"/>
                  </a:lnTo>
                  <a:cubicBezTo>
                    <a:pt x="3106" y="669"/>
                    <a:pt x="3080" y="658"/>
                    <a:pt x="3078" y="625"/>
                  </a:cubicBezTo>
                  <a:lnTo>
                    <a:pt x="3078" y="366"/>
                  </a:lnTo>
                  <a:close/>
                  <a:moveTo>
                    <a:pt x="2554" y="653"/>
                  </a:moveTo>
                  <a:lnTo>
                    <a:pt x="2220" y="653"/>
                  </a:lnTo>
                  <a:lnTo>
                    <a:pt x="2218" y="0"/>
                  </a:lnTo>
                  <a:lnTo>
                    <a:pt x="2134" y="0"/>
                  </a:lnTo>
                  <a:lnTo>
                    <a:pt x="2135" y="731"/>
                  </a:lnTo>
                  <a:lnTo>
                    <a:pt x="2554" y="731"/>
                  </a:lnTo>
                  <a:lnTo>
                    <a:pt x="2554" y="653"/>
                  </a:lnTo>
                  <a:close/>
                  <a:moveTo>
                    <a:pt x="1632" y="474"/>
                  </a:moveTo>
                  <a:lnTo>
                    <a:pt x="1976" y="474"/>
                  </a:lnTo>
                  <a:lnTo>
                    <a:pt x="1976" y="396"/>
                  </a:lnTo>
                  <a:lnTo>
                    <a:pt x="1632" y="396"/>
                  </a:lnTo>
                  <a:lnTo>
                    <a:pt x="1632" y="474"/>
                  </a:lnTo>
                  <a:close/>
                  <a:moveTo>
                    <a:pt x="1359" y="731"/>
                  </a:moveTo>
                  <a:lnTo>
                    <a:pt x="1489" y="731"/>
                  </a:lnTo>
                  <a:lnTo>
                    <a:pt x="1489" y="3"/>
                  </a:lnTo>
                  <a:lnTo>
                    <a:pt x="1359" y="3"/>
                  </a:lnTo>
                  <a:lnTo>
                    <a:pt x="1359" y="731"/>
                  </a:lnTo>
                  <a:close/>
                  <a:moveTo>
                    <a:pt x="907" y="117"/>
                  </a:moveTo>
                  <a:lnTo>
                    <a:pt x="959" y="117"/>
                  </a:lnTo>
                  <a:lnTo>
                    <a:pt x="1043" y="469"/>
                  </a:lnTo>
                  <a:lnTo>
                    <a:pt x="820" y="469"/>
                  </a:lnTo>
                  <a:lnTo>
                    <a:pt x="907" y="117"/>
                  </a:lnTo>
                  <a:close/>
                  <a:moveTo>
                    <a:pt x="625" y="731"/>
                  </a:moveTo>
                  <a:lnTo>
                    <a:pt x="755" y="731"/>
                  </a:lnTo>
                  <a:lnTo>
                    <a:pt x="792" y="588"/>
                  </a:lnTo>
                  <a:lnTo>
                    <a:pt x="1069" y="588"/>
                  </a:lnTo>
                  <a:lnTo>
                    <a:pt x="1111" y="731"/>
                  </a:lnTo>
                  <a:lnTo>
                    <a:pt x="1240" y="731"/>
                  </a:lnTo>
                  <a:lnTo>
                    <a:pt x="1061" y="3"/>
                  </a:lnTo>
                  <a:lnTo>
                    <a:pt x="807" y="3"/>
                  </a:lnTo>
                  <a:lnTo>
                    <a:pt x="625" y="731"/>
                  </a:lnTo>
                  <a:close/>
                  <a:moveTo>
                    <a:pt x="257" y="613"/>
                  </a:moveTo>
                  <a:lnTo>
                    <a:pt x="128" y="613"/>
                  </a:lnTo>
                  <a:lnTo>
                    <a:pt x="128" y="121"/>
                  </a:lnTo>
                  <a:lnTo>
                    <a:pt x="257" y="121"/>
                  </a:lnTo>
                  <a:cubicBezTo>
                    <a:pt x="408" y="121"/>
                    <a:pt x="430" y="205"/>
                    <a:pt x="430" y="354"/>
                  </a:cubicBezTo>
                  <a:cubicBezTo>
                    <a:pt x="430" y="505"/>
                    <a:pt x="408" y="613"/>
                    <a:pt x="257" y="613"/>
                  </a:cubicBezTo>
                  <a:close/>
                  <a:moveTo>
                    <a:pt x="257" y="731"/>
                  </a:moveTo>
                  <a:cubicBezTo>
                    <a:pt x="511" y="731"/>
                    <a:pt x="563" y="588"/>
                    <a:pt x="563" y="354"/>
                  </a:cubicBezTo>
                  <a:cubicBezTo>
                    <a:pt x="563" y="125"/>
                    <a:pt x="505" y="3"/>
                    <a:pt x="257" y="3"/>
                  </a:cubicBezTo>
                  <a:lnTo>
                    <a:pt x="0" y="3"/>
                  </a:lnTo>
                  <a:lnTo>
                    <a:pt x="0" y="731"/>
                  </a:lnTo>
                  <a:lnTo>
                    <a:pt x="257" y="7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Freeform 5"/>
            <p:cNvSpPr>
              <a:spLocks noChangeArrowheads="1"/>
            </p:cNvSpPr>
            <p:nvPr/>
          </p:nvSpPr>
          <p:spPr bwMode="auto">
            <a:xfrm>
              <a:off x="5488" y="1770"/>
              <a:ext cx="1310" cy="67"/>
            </a:xfrm>
            <a:custGeom>
              <a:avLst/>
              <a:gdLst>
                <a:gd name="T0" fmla="*/ 5705 w 5779"/>
                <a:gd name="T1" fmla="*/ 203 h 300"/>
                <a:gd name="T2" fmla="*/ 5576 w 5779"/>
                <a:gd name="T3" fmla="*/ 70 h 300"/>
                <a:gd name="T4" fmla="*/ 5444 w 5779"/>
                <a:gd name="T5" fmla="*/ 228 h 300"/>
                <a:gd name="T6" fmla="*/ 5258 w 5779"/>
                <a:gd name="T7" fmla="*/ 70 h 300"/>
                <a:gd name="T8" fmla="*/ 5303 w 5779"/>
                <a:gd name="T9" fmla="*/ 92 h 300"/>
                <a:gd name="T10" fmla="*/ 5173 w 5779"/>
                <a:gd name="T11" fmla="*/ 67 h 300"/>
                <a:gd name="T12" fmla="*/ 5202 w 5779"/>
                <a:gd name="T13" fmla="*/ 217 h 300"/>
                <a:gd name="T14" fmla="*/ 5081 w 5779"/>
                <a:gd name="T15" fmla="*/ 92 h 300"/>
                <a:gd name="T16" fmla="*/ 4896 w 5779"/>
                <a:gd name="T17" fmla="*/ 208 h 300"/>
                <a:gd name="T18" fmla="*/ 4739 w 5779"/>
                <a:gd name="T19" fmla="*/ 89 h 300"/>
                <a:gd name="T20" fmla="*/ 4798 w 5779"/>
                <a:gd name="T21" fmla="*/ 145 h 300"/>
                <a:gd name="T22" fmla="*/ 4619 w 5779"/>
                <a:gd name="T23" fmla="*/ 118 h 300"/>
                <a:gd name="T24" fmla="*/ 4542 w 5779"/>
                <a:gd name="T25" fmla="*/ 228 h 300"/>
                <a:gd name="T26" fmla="*/ 4377 w 5779"/>
                <a:gd name="T27" fmla="*/ 10 h 300"/>
                <a:gd name="T28" fmla="*/ 4237 w 5779"/>
                <a:gd name="T29" fmla="*/ 158 h 300"/>
                <a:gd name="T30" fmla="*/ 3976 w 5779"/>
                <a:gd name="T31" fmla="*/ 145 h 300"/>
                <a:gd name="T32" fmla="*/ 4040 w 5779"/>
                <a:gd name="T33" fmla="*/ 67 h 300"/>
                <a:gd name="T34" fmla="*/ 3882 w 5779"/>
                <a:gd name="T35" fmla="*/ 67 h 300"/>
                <a:gd name="T36" fmla="*/ 3666 w 5779"/>
                <a:gd name="T37" fmla="*/ 139 h 300"/>
                <a:gd name="T38" fmla="*/ 3707 w 5779"/>
                <a:gd name="T39" fmla="*/ 207 h 300"/>
                <a:gd name="T40" fmla="*/ 3504 w 5779"/>
                <a:gd name="T41" fmla="*/ 250 h 300"/>
                <a:gd name="T42" fmla="*/ 3600 w 5779"/>
                <a:gd name="T43" fmla="*/ 120 h 300"/>
                <a:gd name="T44" fmla="*/ 3505 w 5779"/>
                <a:gd name="T45" fmla="*/ 213 h 300"/>
                <a:gd name="T46" fmla="*/ 3418 w 5779"/>
                <a:gd name="T47" fmla="*/ 225 h 300"/>
                <a:gd name="T48" fmla="*/ 3344 w 5779"/>
                <a:gd name="T49" fmla="*/ 225 h 300"/>
                <a:gd name="T50" fmla="*/ 3125 w 5779"/>
                <a:gd name="T51" fmla="*/ 139 h 300"/>
                <a:gd name="T52" fmla="*/ 3166 w 5779"/>
                <a:gd name="T53" fmla="*/ 207 h 300"/>
                <a:gd name="T54" fmla="*/ 3004 w 5779"/>
                <a:gd name="T55" fmla="*/ 92 h 300"/>
                <a:gd name="T56" fmla="*/ 3076 w 5779"/>
                <a:gd name="T57" fmla="*/ 70 h 300"/>
                <a:gd name="T58" fmla="*/ 2848 w 5779"/>
                <a:gd name="T59" fmla="*/ 81 h 300"/>
                <a:gd name="T60" fmla="*/ 2748 w 5779"/>
                <a:gd name="T61" fmla="*/ 225 h 300"/>
                <a:gd name="T62" fmla="*/ 2450 w 5779"/>
                <a:gd name="T63" fmla="*/ 180 h 300"/>
                <a:gd name="T64" fmla="*/ 2474 w 5779"/>
                <a:gd name="T65" fmla="*/ 135 h 300"/>
                <a:gd name="T66" fmla="*/ 2364 w 5779"/>
                <a:gd name="T67" fmla="*/ 35 h 300"/>
                <a:gd name="T68" fmla="*/ 2364 w 5779"/>
                <a:gd name="T69" fmla="*/ 225 h 300"/>
                <a:gd name="T70" fmla="*/ 2325 w 5779"/>
                <a:gd name="T71" fmla="*/ 72 h 300"/>
                <a:gd name="T72" fmla="*/ 2178 w 5779"/>
                <a:gd name="T73" fmla="*/ 225 h 300"/>
                <a:gd name="T74" fmla="*/ 2127 w 5779"/>
                <a:gd name="T75" fmla="*/ 21 h 300"/>
                <a:gd name="T76" fmla="*/ 2078 w 5779"/>
                <a:gd name="T77" fmla="*/ 225 h 300"/>
                <a:gd name="T78" fmla="*/ 2001 w 5779"/>
                <a:gd name="T79" fmla="*/ 225 h 300"/>
                <a:gd name="T80" fmla="*/ 1849 w 5779"/>
                <a:gd name="T81" fmla="*/ 70 h 300"/>
                <a:gd name="T82" fmla="*/ 1895 w 5779"/>
                <a:gd name="T83" fmla="*/ 92 h 300"/>
                <a:gd name="T84" fmla="*/ 1781 w 5779"/>
                <a:gd name="T85" fmla="*/ 70 h 300"/>
                <a:gd name="T86" fmla="*/ 1576 w 5779"/>
                <a:gd name="T87" fmla="*/ 225 h 300"/>
                <a:gd name="T88" fmla="*/ 1384 w 5779"/>
                <a:gd name="T89" fmla="*/ 88 h 300"/>
                <a:gd name="T90" fmla="*/ 1318 w 5779"/>
                <a:gd name="T91" fmla="*/ 149 h 300"/>
                <a:gd name="T92" fmla="*/ 1184 w 5779"/>
                <a:gd name="T93" fmla="*/ 139 h 300"/>
                <a:gd name="T94" fmla="*/ 1225 w 5779"/>
                <a:gd name="T95" fmla="*/ 207 h 300"/>
                <a:gd name="T96" fmla="*/ 1063 w 5779"/>
                <a:gd name="T97" fmla="*/ 92 h 300"/>
                <a:gd name="T98" fmla="*/ 1135 w 5779"/>
                <a:gd name="T99" fmla="*/ 70 h 300"/>
                <a:gd name="T100" fmla="*/ 983 w 5779"/>
                <a:gd name="T101" fmla="*/ 225 h 300"/>
                <a:gd name="T102" fmla="*/ 771 w 5779"/>
                <a:gd name="T103" fmla="*/ 208 h 300"/>
                <a:gd name="T104" fmla="*/ 742 w 5779"/>
                <a:gd name="T105" fmla="*/ 78 h 300"/>
                <a:gd name="T106" fmla="*/ 644 w 5779"/>
                <a:gd name="T107" fmla="*/ 70 h 300"/>
                <a:gd name="T108" fmla="*/ 535 w 5779"/>
                <a:gd name="T109" fmla="*/ 70 h 300"/>
                <a:gd name="T110" fmla="*/ 426 w 5779"/>
                <a:gd name="T111" fmla="*/ 92 h 300"/>
                <a:gd name="T112" fmla="*/ 499 w 5779"/>
                <a:gd name="T113" fmla="*/ 70 h 300"/>
                <a:gd name="T114" fmla="*/ 318 w 5779"/>
                <a:gd name="T115" fmla="*/ 228 h 300"/>
                <a:gd name="T116" fmla="*/ 219 w 5779"/>
                <a:gd name="T117" fmla="*/ 8 h 300"/>
                <a:gd name="T118" fmla="*/ 24 w 5779"/>
                <a:gd name="T119" fmla="*/ 203 h 300"/>
                <a:gd name="T120" fmla="*/ 0 w 5779"/>
                <a:gd name="T121" fmla="*/ 2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79" h="300">
                  <a:moveTo>
                    <a:pt x="5643" y="70"/>
                  </a:moveTo>
                  <a:lnTo>
                    <a:pt x="5687" y="225"/>
                  </a:lnTo>
                  <a:lnTo>
                    <a:pt x="5710" y="225"/>
                  </a:lnTo>
                  <a:lnTo>
                    <a:pt x="5690" y="294"/>
                  </a:lnTo>
                  <a:lnTo>
                    <a:pt x="5713" y="294"/>
                  </a:lnTo>
                  <a:lnTo>
                    <a:pt x="5778" y="70"/>
                  </a:lnTo>
                  <a:lnTo>
                    <a:pt x="5755" y="70"/>
                  </a:lnTo>
                  <a:lnTo>
                    <a:pt x="5716" y="203"/>
                  </a:lnTo>
                  <a:lnTo>
                    <a:pt x="5705" y="203"/>
                  </a:lnTo>
                  <a:lnTo>
                    <a:pt x="5667" y="70"/>
                  </a:lnTo>
                  <a:lnTo>
                    <a:pt x="5643" y="70"/>
                  </a:lnTo>
                  <a:close/>
                  <a:moveTo>
                    <a:pt x="5552" y="225"/>
                  </a:moveTo>
                  <a:lnTo>
                    <a:pt x="5576" y="225"/>
                  </a:lnTo>
                  <a:lnTo>
                    <a:pt x="5576" y="113"/>
                  </a:lnTo>
                  <a:cubicBezTo>
                    <a:pt x="5576" y="113"/>
                    <a:pt x="5600" y="97"/>
                    <a:pt x="5630" y="92"/>
                  </a:cubicBezTo>
                  <a:lnTo>
                    <a:pt x="5630" y="67"/>
                  </a:lnTo>
                  <a:cubicBezTo>
                    <a:pt x="5600" y="73"/>
                    <a:pt x="5576" y="91"/>
                    <a:pt x="5576" y="91"/>
                  </a:cubicBezTo>
                  <a:lnTo>
                    <a:pt x="5576" y="70"/>
                  </a:lnTo>
                  <a:lnTo>
                    <a:pt x="5552" y="70"/>
                  </a:lnTo>
                  <a:lnTo>
                    <a:pt x="5552" y="225"/>
                  </a:lnTo>
                  <a:close/>
                  <a:moveTo>
                    <a:pt x="5401" y="146"/>
                  </a:moveTo>
                  <a:cubicBezTo>
                    <a:pt x="5401" y="103"/>
                    <a:pt x="5411" y="88"/>
                    <a:pt x="5444" y="88"/>
                  </a:cubicBezTo>
                  <a:cubicBezTo>
                    <a:pt x="5474" y="88"/>
                    <a:pt x="5486" y="105"/>
                    <a:pt x="5486" y="146"/>
                  </a:cubicBezTo>
                  <a:cubicBezTo>
                    <a:pt x="5486" y="187"/>
                    <a:pt x="5481" y="208"/>
                    <a:pt x="5444" y="208"/>
                  </a:cubicBezTo>
                  <a:cubicBezTo>
                    <a:pt x="5407" y="208"/>
                    <a:pt x="5401" y="189"/>
                    <a:pt x="5401" y="146"/>
                  </a:cubicBezTo>
                  <a:close/>
                  <a:moveTo>
                    <a:pt x="5377" y="146"/>
                  </a:moveTo>
                  <a:cubicBezTo>
                    <a:pt x="5377" y="202"/>
                    <a:pt x="5392" y="228"/>
                    <a:pt x="5444" y="228"/>
                  </a:cubicBezTo>
                  <a:cubicBezTo>
                    <a:pt x="5496" y="228"/>
                    <a:pt x="5510" y="200"/>
                    <a:pt x="5510" y="146"/>
                  </a:cubicBezTo>
                  <a:cubicBezTo>
                    <a:pt x="5510" y="93"/>
                    <a:pt x="5491" y="67"/>
                    <a:pt x="5444" y="67"/>
                  </a:cubicBezTo>
                  <a:cubicBezTo>
                    <a:pt x="5395" y="67"/>
                    <a:pt x="5377" y="92"/>
                    <a:pt x="5377" y="146"/>
                  </a:cubicBezTo>
                  <a:close/>
                  <a:moveTo>
                    <a:pt x="5352" y="70"/>
                  </a:moveTo>
                  <a:lnTo>
                    <a:pt x="5303" y="70"/>
                  </a:lnTo>
                  <a:lnTo>
                    <a:pt x="5303" y="23"/>
                  </a:lnTo>
                  <a:lnTo>
                    <a:pt x="5280" y="23"/>
                  </a:lnTo>
                  <a:lnTo>
                    <a:pt x="5280" y="70"/>
                  </a:lnTo>
                  <a:lnTo>
                    <a:pt x="5258" y="70"/>
                  </a:lnTo>
                  <a:lnTo>
                    <a:pt x="5258" y="92"/>
                  </a:lnTo>
                  <a:lnTo>
                    <a:pt x="5280" y="92"/>
                  </a:lnTo>
                  <a:lnTo>
                    <a:pt x="5280" y="172"/>
                  </a:lnTo>
                  <a:cubicBezTo>
                    <a:pt x="5280" y="217"/>
                    <a:pt x="5291" y="229"/>
                    <a:pt x="5323" y="229"/>
                  </a:cubicBezTo>
                  <a:cubicBezTo>
                    <a:pt x="5334" y="229"/>
                    <a:pt x="5354" y="225"/>
                    <a:pt x="5354" y="225"/>
                  </a:cubicBezTo>
                  <a:lnTo>
                    <a:pt x="5353" y="205"/>
                  </a:lnTo>
                  <a:cubicBezTo>
                    <a:pt x="5353" y="205"/>
                    <a:pt x="5334" y="207"/>
                    <a:pt x="5325" y="207"/>
                  </a:cubicBezTo>
                  <a:cubicBezTo>
                    <a:pt x="5305" y="207"/>
                    <a:pt x="5303" y="198"/>
                    <a:pt x="5303" y="164"/>
                  </a:cubicBezTo>
                  <a:lnTo>
                    <a:pt x="5303" y="92"/>
                  </a:lnTo>
                  <a:lnTo>
                    <a:pt x="5352" y="92"/>
                  </a:lnTo>
                  <a:lnTo>
                    <a:pt x="5352" y="70"/>
                  </a:lnTo>
                  <a:close/>
                  <a:moveTo>
                    <a:pt x="5199" y="149"/>
                  </a:moveTo>
                  <a:lnTo>
                    <a:pt x="5199" y="199"/>
                  </a:lnTo>
                  <a:cubicBezTo>
                    <a:pt x="5199" y="199"/>
                    <a:pt x="5172" y="208"/>
                    <a:pt x="5148" y="208"/>
                  </a:cubicBezTo>
                  <a:cubicBezTo>
                    <a:pt x="5134" y="208"/>
                    <a:pt x="5126" y="198"/>
                    <a:pt x="5126" y="180"/>
                  </a:cubicBezTo>
                  <a:cubicBezTo>
                    <a:pt x="5126" y="165"/>
                    <a:pt x="5134" y="155"/>
                    <a:pt x="5153" y="153"/>
                  </a:cubicBezTo>
                  <a:lnTo>
                    <a:pt x="5199" y="149"/>
                  </a:lnTo>
                  <a:close/>
                  <a:moveTo>
                    <a:pt x="5173" y="67"/>
                  </a:moveTo>
                  <a:cubicBezTo>
                    <a:pt x="5149" y="67"/>
                    <a:pt x="5112" y="74"/>
                    <a:pt x="5112" y="74"/>
                  </a:cubicBezTo>
                  <a:lnTo>
                    <a:pt x="5113" y="94"/>
                  </a:lnTo>
                  <a:cubicBezTo>
                    <a:pt x="5113" y="94"/>
                    <a:pt x="5149" y="90"/>
                    <a:pt x="5172" y="90"/>
                  </a:cubicBezTo>
                  <a:cubicBezTo>
                    <a:pt x="5189" y="90"/>
                    <a:pt x="5199" y="98"/>
                    <a:pt x="5199" y="118"/>
                  </a:cubicBezTo>
                  <a:lnTo>
                    <a:pt x="5199" y="131"/>
                  </a:lnTo>
                  <a:lnTo>
                    <a:pt x="5150" y="135"/>
                  </a:lnTo>
                  <a:cubicBezTo>
                    <a:pt x="5118" y="138"/>
                    <a:pt x="5103" y="151"/>
                    <a:pt x="5103" y="181"/>
                  </a:cubicBezTo>
                  <a:cubicBezTo>
                    <a:pt x="5103" y="211"/>
                    <a:pt x="5118" y="228"/>
                    <a:pt x="5145" y="228"/>
                  </a:cubicBezTo>
                  <a:cubicBezTo>
                    <a:pt x="5174" y="228"/>
                    <a:pt x="5202" y="217"/>
                    <a:pt x="5202" y="217"/>
                  </a:cubicBezTo>
                  <a:cubicBezTo>
                    <a:pt x="5210" y="225"/>
                    <a:pt x="5220" y="228"/>
                    <a:pt x="5239" y="228"/>
                  </a:cubicBezTo>
                  <a:lnTo>
                    <a:pt x="5240" y="208"/>
                  </a:lnTo>
                  <a:cubicBezTo>
                    <a:pt x="5230" y="207"/>
                    <a:pt x="5222" y="204"/>
                    <a:pt x="5222" y="194"/>
                  </a:cubicBezTo>
                  <a:lnTo>
                    <a:pt x="5222" y="118"/>
                  </a:lnTo>
                  <a:cubicBezTo>
                    <a:pt x="5222" y="83"/>
                    <a:pt x="5206" y="67"/>
                    <a:pt x="5173" y="67"/>
                  </a:cubicBezTo>
                  <a:close/>
                  <a:moveTo>
                    <a:pt x="5004" y="225"/>
                  </a:moveTo>
                  <a:lnTo>
                    <a:pt x="5028" y="225"/>
                  </a:lnTo>
                  <a:lnTo>
                    <a:pt x="5028" y="113"/>
                  </a:lnTo>
                  <a:cubicBezTo>
                    <a:pt x="5028" y="113"/>
                    <a:pt x="5052" y="97"/>
                    <a:pt x="5081" y="92"/>
                  </a:cubicBezTo>
                  <a:lnTo>
                    <a:pt x="5081" y="67"/>
                  </a:lnTo>
                  <a:cubicBezTo>
                    <a:pt x="5051" y="73"/>
                    <a:pt x="5028" y="91"/>
                    <a:pt x="5028" y="91"/>
                  </a:cubicBezTo>
                  <a:lnTo>
                    <a:pt x="5028" y="70"/>
                  </a:lnTo>
                  <a:lnTo>
                    <a:pt x="5004" y="70"/>
                  </a:lnTo>
                  <a:lnTo>
                    <a:pt x="5004" y="225"/>
                  </a:lnTo>
                  <a:close/>
                  <a:moveTo>
                    <a:pt x="4853" y="146"/>
                  </a:moveTo>
                  <a:cubicBezTo>
                    <a:pt x="4853" y="103"/>
                    <a:pt x="4863" y="88"/>
                    <a:pt x="4896" y="88"/>
                  </a:cubicBezTo>
                  <a:cubicBezTo>
                    <a:pt x="4926" y="88"/>
                    <a:pt x="4938" y="105"/>
                    <a:pt x="4938" y="146"/>
                  </a:cubicBezTo>
                  <a:cubicBezTo>
                    <a:pt x="4938" y="187"/>
                    <a:pt x="4932" y="208"/>
                    <a:pt x="4896" y="208"/>
                  </a:cubicBezTo>
                  <a:cubicBezTo>
                    <a:pt x="4859" y="208"/>
                    <a:pt x="4853" y="189"/>
                    <a:pt x="4853" y="146"/>
                  </a:cubicBezTo>
                  <a:close/>
                  <a:moveTo>
                    <a:pt x="4829" y="146"/>
                  </a:moveTo>
                  <a:cubicBezTo>
                    <a:pt x="4829" y="202"/>
                    <a:pt x="4844" y="228"/>
                    <a:pt x="4896" y="228"/>
                  </a:cubicBezTo>
                  <a:cubicBezTo>
                    <a:pt x="4948" y="228"/>
                    <a:pt x="4962" y="200"/>
                    <a:pt x="4962" y="146"/>
                  </a:cubicBezTo>
                  <a:cubicBezTo>
                    <a:pt x="4962" y="93"/>
                    <a:pt x="4943" y="67"/>
                    <a:pt x="4896" y="67"/>
                  </a:cubicBezTo>
                  <a:cubicBezTo>
                    <a:pt x="4847" y="67"/>
                    <a:pt x="4829" y="92"/>
                    <a:pt x="4829" y="146"/>
                  </a:cubicBezTo>
                  <a:close/>
                  <a:moveTo>
                    <a:pt x="4696" y="206"/>
                  </a:moveTo>
                  <a:lnTo>
                    <a:pt x="4696" y="97"/>
                  </a:lnTo>
                  <a:cubicBezTo>
                    <a:pt x="4696" y="97"/>
                    <a:pt x="4719" y="89"/>
                    <a:pt x="4739" y="89"/>
                  </a:cubicBezTo>
                  <a:cubicBezTo>
                    <a:pt x="4767" y="89"/>
                    <a:pt x="4775" y="105"/>
                    <a:pt x="4775" y="146"/>
                  </a:cubicBezTo>
                  <a:cubicBezTo>
                    <a:pt x="4775" y="188"/>
                    <a:pt x="4767" y="208"/>
                    <a:pt x="4725" y="208"/>
                  </a:cubicBezTo>
                  <a:cubicBezTo>
                    <a:pt x="4716" y="208"/>
                    <a:pt x="4696" y="206"/>
                    <a:pt x="4696" y="206"/>
                  </a:cubicBezTo>
                  <a:close/>
                  <a:moveTo>
                    <a:pt x="4696" y="78"/>
                  </a:moveTo>
                  <a:lnTo>
                    <a:pt x="4696" y="3"/>
                  </a:lnTo>
                  <a:lnTo>
                    <a:pt x="4673" y="3"/>
                  </a:lnTo>
                  <a:lnTo>
                    <a:pt x="4673" y="225"/>
                  </a:lnTo>
                  <a:cubicBezTo>
                    <a:pt x="4673" y="225"/>
                    <a:pt x="4707" y="228"/>
                    <a:pt x="4725" y="228"/>
                  </a:cubicBezTo>
                  <a:cubicBezTo>
                    <a:pt x="4782" y="228"/>
                    <a:pt x="4798" y="206"/>
                    <a:pt x="4798" y="145"/>
                  </a:cubicBezTo>
                  <a:cubicBezTo>
                    <a:pt x="4798" y="90"/>
                    <a:pt x="4784" y="67"/>
                    <a:pt x="4742" y="67"/>
                  </a:cubicBezTo>
                  <a:cubicBezTo>
                    <a:pt x="4720" y="67"/>
                    <a:pt x="4696" y="78"/>
                    <a:pt x="4696" y="78"/>
                  </a:cubicBezTo>
                  <a:close/>
                  <a:moveTo>
                    <a:pt x="4596" y="149"/>
                  </a:moveTo>
                  <a:lnTo>
                    <a:pt x="4596" y="199"/>
                  </a:lnTo>
                  <a:cubicBezTo>
                    <a:pt x="4596" y="199"/>
                    <a:pt x="4569" y="208"/>
                    <a:pt x="4545" y="208"/>
                  </a:cubicBezTo>
                  <a:cubicBezTo>
                    <a:pt x="4531" y="208"/>
                    <a:pt x="4523" y="198"/>
                    <a:pt x="4523" y="180"/>
                  </a:cubicBezTo>
                  <a:cubicBezTo>
                    <a:pt x="4523" y="165"/>
                    <a:pt x="4531" y="155"/>
                    <a:pt x="4550" y="153"/>
                  </a:cubicBezTo>
                  <a:lnTo>
                    <a:pt x="4596" y="149"/>
                  </a:lnTo>
                  <a:close/>
                  <a:moveTo>
                    <a:pt x="4619" y="118"/>
                  </a:moveTo>
                  <a:cubicBezTo>
                    <a:pt x="4619" y="83"/>
                    <a:pt x="4602" y="67"/>
                    <a:pt x="4570" y="67"/>
                  </a:cubicBezTo>
                  <a:cubicBezTo>
                    <a:pt x="4546" y="67"/>
                    <a:pt x="4509" y="74"/>
                    <a:pt x="4509" y="74"/>
                  </a:cubicBezTo>
                  <a:lnTo>
                    <a:pt x="4509" y="94"/>
                  </a:lnTo>
                  <a:cubicBezTo>
                    <a:pt x="4509" y="94"/>
                    <a:pt x="4546" y="90"/>
                    <a:pt x="4569" y="90"/>
                  </a:cubicBezTo>
                  <a:cubicBezTo>
                    <a:pt x="4586" y="90"/>
                    <a:pt x="4596" y="98"/>
                    <a:pt x="4596" y="118"/>
                  </a:cubicBezTo>
                  <a:lnTo>
                    <a:pt x="4596" y="131"/>
                  </a:lnTo>
                  <a:lnTo>
                    <a:pt x="4547" y="135"/>
                  </a:lnTo>
                  <a:cubicBezTo>
                    <a:pt x="4515" y="138"/>
                    <a:pt x="4500" y="151"/>
                    <a:pt x="4500" y="181"/>
                  </a:cubicBezTo>
                  <a:cubicBezTo>
                    <a:pt x="4500" y="211"/>
                    <a:pt x="4515" y="228"/>
                    <a:pt x="4542" y="228"/>
                  </a:cubicBezTo>
                  <a:cubicBezTo>
                    <a:pt x="4571" y="228"/>
                    <a:pt x="4599" y="217"/>
                    <a:pt x="4599" y="217"/>
                  </a:cubicBezTo>
                  <a:cubicBezTo>
                    <a:pt x="4607" y="225"/>
                    <a:pt x="4617" y="228"/>
                    <a:pt x="4636" y="228"/>
                  </a:cubicBezTo>
                  <a:lnTo>
                    <a:pt x="4637" y="208"/>
                  </a:lnTo>
                  <a:cubicBezTo>
                    <a:pt x="4627" y="207"/>
                    <a:pt x="4619" y="204"/>
                    <a:pt x="4619" y="194"/>
                  </a:cubicBezTo>
                  <a:lnTo>
                    <a:pt x="4619" y="118"/>
                  </a:lnTo>
                  <a:close/>
                  <a:moveTo>
                    <a:pt x="4471" y="225"/>
                  </a:moveTo>
                  <a:lnTo>
                    <a:pt x="4471" y="202"/>
                  </a:lnTo>
                  <a:lnTo>
                    <a:pt x="4377" y="202"/>
                  </a:lnTo>
                  <a:lnTo>
                    <a:pt x="4377" y="10"/>
                  </a:lnTo>
                  <a:lnTo>
                    <a:pt x="4353" y="10"/>
                  </a:lnTo>
                  <a:lnTo>
                    <a:pt x="4353" y="225"/>
                  </a:lnTo>
                  <a:lnTo>
                    <a:pt x="4471" y="225"/>
                  </a:lnTo>
                  <a:close/>
                  <a:moveTo>
                    <a:pt x="4135" y="139"/>
                  </a:moveTo>
                  <a:cubicBezTo>
                    <a:pt x="4135" y="103"/>
                    <a:pt x="4149" y="88"/>
                    <a:pt x="4176" y="88"/>
                  </a:cubicBezTo>
                  <a:cubicBezTo>
                    <a:pt x="4203" y="88"/>
                    <a:pt x="4215" y="102"/>
                    <a:pt x="4215" y="139"/>
                  </a:cubicBezTo>
                  <a:lnTo>
                    <a:pt x="4135" y="139"/>
                  </a:lnTo>
                  <a:close/>
                  <a:moveTo>
                    <a:pt x="4135" y="158"/>
                  </a:moveTo>
                  <a:lnTo>
                    <a:pt x="4237" y="158"/>
                  </a:lnTo>
                  <a:lnTo>
                    <a:pt x="4238" y="140"/>
                  </a:lnTo>
                  <a:cubicBezTo>
                    <a:pt x="4238" y="89"/>
                    <a:pt x="4217" y="67"/>
                    <a:pt x="4176" y="67"/>
                  </a:cubicBezTo>
                  <a:cubicBezTo>
                    <a:pt x="4137" y="67"/>
                    <a:pt x="4111" y="90"/>
                    <a:pt x="4111" y="149"/>
                  </a:cubicBezTo>
                  <a:cubicBezTo>
                    <a:pt x="4111" y="201"/>
                    <a:pt x="4126" y="228"/>
                    <a:pt x="4173" y="228"/>
                  </a:cubicBezTo>
                  <a:cubicBezTo>
                    <a:pt x="4198" y="228"/>
                    <a:pt x="4233" y="223"/>
                    <a:pt x="4233" y="223"/>
                  </a:cubicBezTo>
                  <a:lnTo>
                    <a:pt x="4232" y="205"/>
                  </a:lnTo>
                  <a:cubicBezTo>
                    <a:pt x="4232" y="205"/>
                    <a:pt x="4199" y="207"/>
                    <a:pt x="4175" y="207"/>
                  </a:cubicBezTo>
                  <a:cubicBezTo>
                    <a:pt x="4145" y="207"/>
                    <a:pt x="4135" y="190"/>
                    <a:pt x="4135" y="158"/>
                  </a:cubicBezTo>
                  <a:close/>
                  <a:moveTo>
                    <a:pt x="3976" y="145"/>
                  </a:moveTo>
                  <a:cubicBezTo>
                    <a:pt x="3976" y="206"/>
                    <a:pt x="3990" y="228"/>
                    <a:pt x="4039" y="228"/>
                  </a:cubicBezTo>
                  <a:cubicBezTo>
                    <a:pt x="4053" y="228"/>
                    <a:pt x="4082" y="224"/>
                    <a:pt x="4082" y="224"/>
                  </a:cubicBezTo>
                  <a:lnTo>
                    <a:pt x="4082" y="204"/>
                  </a:lnTo>
                  <a:cubicBezTo>
                    <a:pt x="4082" y="204"/>
                    <a:pt x="4056" y="207"/>
                    <a:pt x="4045" y="207"/>
                  </a:cubicBezTo>
                  <a:cubicBezTo>
                    <a:pt x="4007" y="207"/>
                    <a:pt x="3999" y="190"/>
                    <a:pt x="3999" y="145"/>
                  </a:cubicBezTo>
                  <a:cubicBezTo>
                    <a:pt x="3999" y="104"/>
                    <a:pt x="4009" y="89"/>
                    <a:pt x="4045" y="89"/>
                  </a:cubicBezTo>
                  <a:cubicBezTo>
                    <a:pt x="4056" y="89"/>
                    <a:pt x="4081" y="92"/>
                    <a:pt x="4081" y="92"/>
                  </a:cubicBezTo>
                  <a:lnTo>
                    <a:pt x="4082" y="72"/>
                  </a:lnTo>
                  <a:cubicBezTo>
                    <a:pt x="4082" y="72"/>
                    <a:pt x="4054" y="67"/>
                    <a:pt x="4040" y="67"/>
                  </a:cubicBezTo>
                  <a:cubicBezTo>
                    <a:pt x="3993" y="67"/>
                    <a:pt x="3976" y="89"/>
                    <a:pt x="3976" y="145"/>
                  </a:cubicBezTo>
                  <a:close/>
                  <a:moveTo>
                    <a:pt x="3834" y="225"/>
                  </a:moveTo>
                  <a:lnTo>
                    <a:pt x="3834" y="100"/>
                  </a:lnTo>
                  <a:cubicBezTo>
                    <a:pt x="3834" y="100"/>
                    <a:pt x="3858" y="89"/>
                    <a:pt x="3879" y="89"/>
                  </a:cubicBezTo>
                  <a:cubicBezTo>
                    <a:pt x="3907" y="89"/>
                    <a:pt x="3911" y="104"/>
                    <a:pt x="3911" y="145"/>
                  </a:cubicBezTo>
                  <a:lnTo>
                    <a:pt x="3911" y="225"/>
                  </a:lnTo>
                  <a:lnTo>
                    <a:pt x="3934" y="225"/>
                  </a:lnTo>
                  <a:lnTo>
                    <a:pt x="3934" y="145"/>
                  </a:lnTo>
                  <a:cubicBezTo>
                    <a:pt x="3934" y="88"/>
                    <a:pt x="3925" y="67"/>
                    <a:pt x="3882" y="67"/>
                  </a:cubicBezTo>
                  <a:cubicBezTo>
                    <a:pt x="3860" y="67"/>
                    <a:pt x="3834" y="81"/>
                    <a:pt x="3834" y="81"/>
                  </a:cubicBezTo>
                  <a:lnTo>
                    <a:pt x="3834" y="70"/>
                  </a:lnTo>
                  <a:lnTo>
                    <a:pt x="3811" y="70"/>
                  </a:lnTo>
                  <a:lnTo>
                    <a:pt x="3811" y="225"/>
                  </a:lnTo>
                  <a:lnTo>
                    <a:pt x="3834" y="225"/>
                  </a:lnTo>
                  <a:close/>
                  <a:moveTo>
                    <a:pt x="3666" y="139"/>
                  </a:moveTo>
                  <a:cubicBezTo>
                    <a:pt x="3666" y="103"/>
                    <a:pt x="3681" y="88"/>
                    <a:pt x="3708" y="88"/>
                  </a:cubicBezTo>
                  <a:cubicBezTo>
                    <a:pt x="3735" y="88"/>
                    <a:pt x="3747" y="102"/>
                    <a:pt x="3747" y="139"/>
                  </a:cubicBezTo>
                  <a:lnTo>
                    <a:pt x="3666" y="139"/>
                  </a:lnTo>
                  <a:close/>
                  <a:moveTo>
                    <a:pt x="3666" y="158"/>
                  </a:moveTo>
                  <a:lnTo>
                    <a:pt x="3769" y="158"/>
                  </a:lnTo>
                  <a:lnTo>
                    <a:pt x="3770" y="140"/>
                  </a:lnTo>
                  <a:cubicBezTo>
                    <a:pt x="3770" y="89"/>
                    <a:pt x="3748" y="67"/>
                    <a:pt x="3708" y="67"/>
                  </a:cubicBezTo>
                  <a:cubicBezTo>
                    <a:pt x="3668" y="67"/>
                    <a:pt x="3642" y="90"/>
                    <a:pt x="3642" y="149"/>
                  </a:cubicBezTo>
                  <a:cubicBezTo>
                    <a:pt x="3642" y="201"/>
                    <a:pt x="3658" y="228"/>
                    <a:pt x="3704" y="228"/>
                  </a:cubicBezTo>
                  <a:cubicBezTo>
                    <a:pt x="3729" y="228"/>
                    <a:pt x="3764" y="223"/>
                    <a:pt x="3764" y="223"/>
                  </a:cubicBezTo>
                  <a:lnTo>
                    <a:pt x="3764" y="205"/>
                  </a:lnTo>
                  <a:cubicBezTo>
                    <a:pt x="3764" y="205"/>
                    <a:pt x="3730" y="207"/>
                    <a:pt x="3707" y="207"/>
                  </a:cubicBezTo>
                  <a:cubicBezTo>
                    <a:pt x="3676" y="207"/>
                    <a:pt x="3666" y="190"/>
                    <a:pt x="3666" y="158"/>
                  </a:cubicBezTo>
                  <a:close/>
                  <a:moveTo>
                    <a:pt x="3506" y="120"/>
                  </a:moveTo>
                  <a:cubicBezTo>
                    <a:pt x="3506" y="96"/>
                    <a:pt x="3518" y="88"/>
                    <a:pt x="3540" y="88"/>
                  </a:cubicBezTo>
                  <a:cubicBezTo>
                    <a:pt x="3567" y="88"/>
                    <a:pt x="3577" y="94"/>
                    <a:pt x="3577" y="120"/>
                  </a:cubicBezTo>
                  <a:cubicBezTo>
                    <a:pt x="3577" y="145"/>
                    <a:pt x="3566" y="153"/>
                    <a:pt x="3540" y="153"/>
                  </a:cubicBezTo>
                  <a:cubicBezTo>
                    <a:pt x="3514" y="153"/>
                    <a:pt x="3506" y="143"/>
                    <a:pt x="3506" y="120"/>
                  </a:cubicBezTo>
                  <a:close/>
                  <a:moveTo>
                    <a:pt x="3593" y="250"/>
                  </a:moveTo>
                  <a:cubicBezTo>
                    <a:pt x="3593" y="270"/>
                    <a:pt x="3579" y="279"/>
                    <a:pt x="3548" y="279"/>
                  </a:cubicBezTo>
                  <a:cubicBezTo>
                    <a:pt x="3513" y="279"/>
                    <a:pt x="3504" y="271"/>
                    <a:pt x="3504" y="250"/>
                  </a:cubicBezTo>
                  <a:cubicBezTo>
                    <a:pt x="3504" y="237"/>
                    <a:pt x="3509" y="232"/>
                    <a:pt x="3521" y="222"/>
                  </a:cubicBezTo>
                  <a:cubicBezTo>
                    <a:pt x="3521" y="222"/>
                    <a:pt x="3544" y="224"/>
                    <a:pt x="3555" y="224"/>
                  </a:cubicBezTo>
                  <a:cubicBezTo>
                    <a:pt x="3583" y="224"/>
                    <a:pt x="3593" y="226"/>
                    <a:pt x="3593" y="250"/>
                  </a:cubicBezTo>
                  <a:close/>
                  <a:moveTo>
                    <a:pt x="3617" y="249"/>
                  </a:moveTo>
                  <a:cubicBezTo>
                    <a:pt x="3617" y="212"/>
                    <a:pt x="3601" y="203"/>
                    <a:pt x="3557" y="203"/>
                  </a:cubicBezTo>
                  <a:cubicBezTo>
                    <a:pt x="3522" y="203"/>
                    <a:pt x="3519" y="202"/>
                    <a:pt x="3519" y="189"/>
                  </a:cubicBezTo>
                  <a:cubicBezTo>
                    <a:pt x="3519" y="185"/>
                    <a:pt x="3525" y="171"/>
                    <a:pt x="3525" y="171"/>
                  </a:cubicBezTo>
                  <a:cubicBezTo>
                    <a:pt x="3528" y="172"/>
                    <a:pt x="3537" y="173"/>
                    <a:pt x="3540" y="173"/>
                  </a:cubicBezTo>
                  <a:cubicBezTo>
                    <a:pt x="3580" y="173"/>
                    <a:pt x="3600" y="161"/>
                    <a:pt x="3600" y="120"/>
                  </a:cubicBezTo>
                  <a:cubicBezTo>
                    <a:pt x="3600" y="104"/>
                    <a:pt x="3596" y="96"/>
                    <a:pt x="3590" y="90"/>
                  </a:cubicBezTo>
                  <a:lnTo>
                    <a:pt x="3618" y="90"/>
                  </a:lnTo>
                  <a:lnTo>
                    <a:pt x="3618" y="70"/>
                  </a:lnTo>
                  <a:lnTo>
                    <a:pt x="3573" y="71"/>
                  </a:lnTo>
                  <a:cubicBezTo>
                    <a:pt x="3573" y="71"/>
                    <a:pt x="3556" y="67"/>
                    <a:pt x="3541" y="67"/>
                  </a:cubicBezTo>
                  <a:cubicBezTo>
                    <a:pt x="3506" y="67"/>
                    <a:pt x="3483" y="82"/>
                    <a:pt x="3483" y="120"/>
                  </a:cubicBezTo>
                  <a:cubicBezTo>
                    <a:pt x="3483" y="149"/>
                    <a:pt x="3495" y="161"/>
                    <a:pt x="3507" y="167"/>
                  </a:cubicBezTo>
                  <a:cubicBezTo>
                    <a:pt x="3507" y="167"/>
                    <a:pt x="3497" y="186"/>
                    <a:pt x="3497" y="192"/>
                  </a:cubicBezTo>
                  <a:cubicBezTo>
                    <a:pt x="3497" y="201"/>
                    <a:pt x="3500" y="209"/>
                    <a:pt x="3505" y="213"/>
                  </a:cubicBezTo>
                  <a:cubicBezTo>
                    <a:pt x="3489" y="225"/>
                    <a:pt x="3481" y="233"/>
                    <a:pt x="3481" y="251"/>
                  </a:cubicBezTo>
                  <a:cubicBezTo>
                    <a:pt x="3481" y="289"/>
                    <a:pt x="3499" y="299"/>
                    <a:pt x="3548" y="299"/>
                  </a:cubicBezTo>
                  <a:cubicBezTo>
                    <a:pt x="3591" y="299"/>
                    <a:pt x="3617" y="285"/>
                    <a:pt x="3617" y="249"/>
                  </a:cubicBezTo>
                  <a:close/>
                  <a:moveTo>
                    <a:pt x="3418" y="35"/>
                  </a:moveTo>
                  <a:lnTo>
                    <a:pt x="3441" y="35"/>
                  </a:lnTo>
                  <a:lnTo>
                    <a:pt x="3441" y="8"/>
                  </a:lnTo>
                  <a:lnTo>
                    <a:pt x="3418" y="8"/>
                  </a:lnTo>
                  <a:lnTo>
                    <a:pt x="3418" y="35"/>
                  </a:lnTo>
                  <a:close/>
                  <a:moveTo>
                    <a:pt x="3418" y="225"/>
                  </a:moveTo>
                  <a:lnTo>
                    <a:pt x="3441" y="225"/>
                  </a:lnTo>
                  <a:lnTo>
                    <a:pt x="3441" y="70"/>
                  </a:lnTo>
                  <a:lnTo>
                    <a:pt x="3418" y="70"/>
                  </a:lnTo>
                  <a:lnTo>
                    <a:pt x="3418" y="225"/>
                  </a:lnTo>
                  <a:close/>
                  <a:moveTo>
                    <a:pt x="3344" y="225"/>
                  </a:moveTo>
                  <a:lnTo>
                    <a:pt x="3367" y="225"/>
                  </a:lnTo>
                  <a:lnTo>
                    <a:pt x="3367" y="3"/>
                  </a:lnTo>
                  <a:lnTo>
                    <a:pt x="3344" y="3"/>
                  </a:lnTo>
                  <a:lnTo>
                    <a:pt x="3344" y="225"/>
                  </a:lnTo>
                  <a:close/>
                  <a:moveTo>
                    <a:pt x="3269" y="225"/>
                  </a:moveTo>
                  <a:lnTo>
                    <a:pt x="3292" y="225"/>
                  </a:lnTo>
                  <a:lnTo>
                    <a:pt x="3292" y="3"/>
                  </a:lnTo>
                  <a:lnTo>
                    <a:pt x="3269" y="3"/>
                  </a:lnTo>
                  <a:lnTo>
                    <a:pt x="3269" y="225"/>
                  </a:lnTo>
                  <a:close/>
                  <a:moveTo>
                    <a:pt x="3125" y="139"/>
                  </a:moveTo>
                  <a:cubicBezTo>
                    <a:pt x="3125" y="103"/>
                    <a:pt x="3140" y="88"/>
                    <a:pt x="3167" y="88"/>
                  </a:cubicBezTo>
                  <a:cubicBezTo>
                    <a:pt x="3194" y="88"/>
                    <a:pt x="3206" y="102"/>
                    <a:pt x="3206" y="139"/>
                  </a:cubicBezTo>
                  <a:lnTo>
                    <a:pt x="3125" y="139"/>
                  </a:lnTo>
                  <a:close/>
                  <a:moveTo>
                    <a:pt x="3125" y="158"/>
                  </a:moveTo>
                  <a:lnTo>
                    <a:pt x="3228" y="158"/>
                  </a:lnTo>
                  <a:lnTo>
                    <a:pt x="3229" y="140"/>
                  </a:lnTo>
                  <a:cubicBezTo>
                    <a:pt x="3229" y="89"/>
                    <a:pt x="3208" y="67"/>
                    <a:pt x="3167" y="67"/>
                  </a:cubicBezTo>
                  <a:cubicBezTo>
                    <a:pt x="3127" y="67"/>
                    <a:pt x="3102" y="90"/>
                    <a:pt x="3102" y="149"/>
                  </a:cubicBezTo>
                  <a:cubicBezTo>
                    <a:pt x="3102" y="201"/>
                    <a:pt x="3117" y="228"/>
                    <a:pt x="3163" y="228"/>
                  </a:cubicBezTo>
                  <a:cubicBezTo>
                    <a:pt x="3189" y="228"/>
                    <a:pt x="3224" y="223"/>
                    <a:pt x="3224" y="223"/>
                  </a:cubicBezTo>
                  <a:lnTo>
                    <a:pt x="3223" y="205"/>
                  </a:lnTo>
                  <a:cubicBezTo>
                    <a:pt x="3223" y="205"/>
                    <a:pt x="3189" y="207"/>
                    <a:pt x="3166" y="207"/>
                  </a:cubicBezTo>
                  <a:cubicBezTo>
                    <a:pt x="3136" y="207"/>
                    <a:pt x="3126" y="190"/>
                    <a:pt x="3125" y="158"/>
                  </a:cubicBezTo>
                  <a:close/>
                  <a:moveTo>
                    <a:pt x="3076" y="70"/>
                  </a:moveTo>
                  <a:lnTo>
                    <a:pt x="3027" y="70"/>
                  </a:lnTo>
                  <a:lnTo>
                    <a:pt x="3027" y="23"/>
                  </a:lnTo>
                  <a:lnTo>
                    <a:pt x="3004" y="23"/>
                  </a:lnTo>
                  <a:lnTo>
                    <a:pt x="3004" y="70"/>
                  </a:lnTo>
                  <a:lnTo>
                    <a:pt x="2982" y="70"/>
                  </a:lnTo>
                  <a:lnTo>
                    <a:pt x="2982" y="92"/>
                  </a:lnTo>
                  <a:lnTo>
                    <a:pt x="3004" y="92"/>
                  </a:lnTo>
                  <a:lnTo>
                    <a:pt x="3004" y="172"/>
                  </a:lnTo>
                  <a:cubicBezTo>
                    <a:pt x="3004" y="217"/>
                    <a:pt x="3015" y="229"/>
                    <a:pt x="3047" y="229"/>
                  </a:cubicBezTo>
                  <a:cubicBezTo>
                    <a:pt x="3058" y="229"/>
                    <a:pt x="3078" y="225"/>
                    <a:pt x="3078" y="225"/>
                  </a:cubicBezTo>
                  <a:lnTo>
                    <a:pt x="3077" y="205"/>
                  </a:lnTo>
                  <a:cubicBezTo>
                    <a:pt x="3077" y="205"/>
                    <a:pt x="3058" y="207"/>
                    <a:pt x="3050" y="207"/>
                  </a:cubicBezTo>
                  <a:cubicBezTo>
                    <a:pt x="3029" y="207"/>
                    <a:pt x="3027" y="198"/>
                    <a:pt x="3027" y="164"/>
                  </a:cubicBezTo>
                  <a:lnTo>
                    <a:pt x="3027" y="92"/>
                  </a:lnTo>
                  <a:lnTo>
                    <a:pt x="3076" y="92"/>
                  </a:lnTo>
                  <a:lnTo>
                    <a:pt x="3076" y="70"/>
                  </a:lnTo>
                  <a:close/>
                  <a:moveTo>
                    <a:pt x="2848" y="225"/>
                  </a:moveTo>
                  <a:lnTo>
                    <a:pt x="2848" y="100"/>
                  </a:lnTo>
                  <a:cubicBezTo>
                    <a:pt x="2848" y="100"/>
                    <a:pt x="2872" y="89"/>
                    <a:pt x="2892" y="89"/>
                  </a:cubicBezTo>
                  <a:cubicBezTo>
                    <a:pt x="2920" y="89"/>
                    <a:pt x="2925" y="104"/>
                    <a:pt x="2925" y="145"/>
                  </a:cubicBezTo>
                  <a:lnTo>
                    <a:pt x="2925" y="225"/>
                  </a:lnTo>
                  <a:lnTo>
                    <a:pt x="2948" y="225"/>
                  </a:lnTo>
                  <a:lnTo>
                    <a:pt x="2948" y="145"/>
                  </a:lnTo>
                  <a:cubicBezTo>
                    <a:pt x="2948" y="88"/>
                    <a:pt x="2938" y="67"/>
                    <a:pt x="2896" y="67"/>
                  </a:cubicBezTo>
                  <a:cubicBezTo>
                    <a:pt x="2874" y="67"/>
                    <a:pt x="2848" y="81"/>
                    <a:pt x="2848" y="81"/>
                  </a:cubicBezTo>
                  <a:lnTo>
                    <a:pt x="2848" y="70"/>
                  </a:lnTo>
                  <a:lnTo>
                    <a:pt x="2825" y="70"/>
                  </a:lnTo>
                  <a:lnTo>
                    <a:pt x="2825" y="225"/>
                  </a:lnTo>
                  <a:lnTo>
                    <a:pt x="2848" y="225"/>
                  </a:lnTo>
                  <a:close/>
                  <a:moveTo>
                    <a:pt x="2748" y="225"/>
                  </a:moveTo>
                  <a:lnTo>
                    <a:pt x="2771" y="225"/>
                  </a:lnTo>
                  <a:lnTo>
                    <a:pt x="2771" y="10"/>
                  </a:lnTo>
                  <a:lnTo>
                    <a:pt x="2748" y="10"/>
                  </a:lnTo>
                  <a:lnTo>
                    <a:pt x="2748" y="225"/>
                  </a:lnTo>
                  <a:close/>
                  <a:moveTo>
                    <a:pt x="2599" y="225"/>
                  </a:moveTo>
                  <a:lnTo>
                    <a:pt x="2622" y="225"/>
                  </a:lnTo>
                  <a:lnTo>
                    <a:pt x="2622" y="3"/>
                  </a:lnTo>
                  <a:lnTo>
                    <a:pt x="2599" y="3"/>
                  </a:lnTo>
                  <a:lnTo>
                    <a:pt x="2599" y="225"/>
                  </a:lnTo>
                  <a:close/>
                  <a:moveTo>
                    <a:pt x="2523" y="149"/>
                  </a:moveTo>
                  <a:lnTo>
                    <a:pt x="2523" y="199"/>
                  </a:lnTo>
                  <a:cubicBezTo>
                    <a:pt x="2523" y="199"/>
                    <a:pt x="2496" y="208"/>
                    <a:pt x="2472" y="208"/>
                  </a:cubicBezTo>
                  <a:cubicBezTo>
                    <a:pt x="2458" y="208"/>
                    <a:pt x="2450" y="198"/>
                    <a:pt x="2450" y="180"/>
                  </a:cubicBezTo>
                  <a:cubicBezTo>
                    <a:pt x="2450" y="165"/>
                    <a:pt x="2458" y="155"/>
                    <a:pt x="2477" y="153"/>
                  </a:cubicBezTo>
                  <a:lnTo>
                    <a:pt x="2523" y="149"/>
                  </a:lnTo>
                  <a:close/>
                  <a:moveTo>
                    <a:pt x="2497" y="67"/>
                  </a:moveTo>
                  <a:cubicBezTo>
                    <a:pt x="2473" y="67"/>
                    <a:pt x="2436" y="74"/>
                    <a:pt x="2436" y="74"/>
                  </a:cubicBezTo>
                  <a:lnTo>
                    <a:pt x="2437" y="94"/>
                  </a:lnTo>
                  <a:cubicBezTo>
                    <a:pt x="2437" y="94"/>
                    <a:pt x="2473" y="90"/>
                    <a:pt x="2496" y="90"/>
                  </a:cubicBezTo>
                  <a:cubicBezTo>
                    <a:pt x="2513" y="90"/>
                    <a:pt x="2523" y="98"/>
                    <a:pt x="2523" y="118"/>
                  </a:cubicBezTo>
                  <a:lnTo>
                    <a:pt x="2523" y="131"/>
                  </a:lnTo>
                  <a:lnTo>
                    <a:pt x="2474" y="135"/>
                  </a:lnTo>
                  <a:cubicBezTo>
                    <a:pt x="2442" y="138"/>
                    <a:pt x="2427" y="151"/>
                    <a:pt x="2427" y="181"/>
                  </a:cubicBezTo>
                  <a:cubicBezTo>
                    <a:pt x="2427" y="211"/>
                    <a:pt x="2442" y="228"/>
                    <a:pt x="2469" y="228"/>
                  </a:cubicBezTo>
                  <a:cubicBezTo>
                    <a:pt x="2498" y="228"/>
                    <a:pt x="2526" y="217"/>
                    <a:pt x="2526" y="217"/>
                  </a:cubicBezTo>
                  <a:cubicBezTo>
                    <a:pt x="2534" y="225"/>
                    <a:pt x="2544" y="228"/>
                    <a:pt x="2563" y="228"/>
                  </a:cubicBezTo>
                  <a:lnTo>
                    <a:pt x="2564" y="208"/>
                  </a:lnTo>
                  <a:cubicBezTo>
                    <a:pt x="2554" y="207"/>
                    <a:pt x="2546" y="204"/>
                    <a:pt x="2546" y="194"/>
                  </a:cubicBezTo>
                  <a:lnTo>
                    <a:pt x="2546" y="118"/>
                  </a:lnTo>
                  <a:cubicBezTo>
                    <a:pt x="2546" y="83"/>
                    <a:pt x="2530" y="67"/>
                    <a:pt x="2497" y="67"/>
                  </a:cubicBezTo>
                  <a:close/>
                  <a:moveTo>
                    <a:pt x="2364" y="35"/>
                  </a:moveTo>
                  <a:lnTo>
                    <a:pt x="2387" y="35"/>
                  </a:lnTo>
                  <a:lnTo>
                    <a:pt x="2387" y="8"/>
                  </a:lnTo>
                  <a:lnTo>
                    <a:pt x="2364" y="8"/>
                  </a:lnTo>
                  <a:lnTo>
                    <a:pt x="2364" y="35"/>
                  </a:lnTo>
                  <a:close/>
                  <a:moveTo>
                    <a:pt x="2364" y="225"/>
                  </a:moveTo>
                  <a:lnTo>
                    <a:pt x="2387" y="225"/>
                  </a:lnTo>
                  <a:lnTo>
                    <a:pt x="2387" y="70"/>
                  </a:lnTo>
                  <a:lnTo>
                    <a:pt x="2364" y="70"/>
                  </a:lnTo>
                  <a:lnTo>
                    <a:pt x="2364" y="225"/>
                  </a:lnTo>
                  <a:close/>
                  <a:moveTo>
                    <a:pt x="2219" y="145"/>
                  </a:moveTo>
                  <a:cubicBezTo>
                    <a:pt x="2219" y="206"/>
                    <a:pt x="2233" y="228"/>
                    <a:pt x="2282" y="228"/>
                  </a:cubicBezTo>
                  <a:cubicBezTo>
                    <a:pt x="2296" y="228"/>
                    <a:pt x="2326" y="224"/>
                    <a:pt x="2326" y="224"/>
                  </a:cubicBezTo>
                  <a:lnTo>
                    <a:pt x="2325" y="204"/>
                  </a:lnTo>
                  <a:cubicBezTo>
                    <a:pt x="2325" y="204"/>
                    <a:pt x="2299" y="207"/>
                    <a:pt x="2288" y="207"/>
                  </a:cubicBezTo>
                  <a:cubicBezTo>
                    <a:pt x="2250" y="207"/>
                    <a:pt x="2242" y="190"/>
                    <a:pt x="2242" y="145"/>
                  </a:cubicBezTo>
                  <a:cubicBezTo>
                    <a:pt x="2242" y="104"/>
                    <a:pt x="2252" y="89"/>
                    <a:pt x="2288" y="89"/>
                  </a:cubicBezTo>
                  <a:cubicBezTo>
                    <a:pt x="2299" y="89"/>
                    <a:pt x="2324" y="92"/>
                    <a:pt x="2324" y="92"/>
                  </a:cubicBezTo>
                  <a:lnTo>
                    <a:pt x="2325" y="72"/>
                  </a:lnTo>
                  <a:cubicBezTo>
                    <a:pt x="2325" y="72"/>
                    <a:pt x="2297" y="67"/>
                    <a:pt x="2283" y="67"/>
                  </a:cubicBezTo>
                  <a:cubicBezTo>
                    <a:pt x="2237" y="67"/>
                    <a:pt x="2219" y="89"/>
                    <a:pt x="2219" y="145"/>
                  </a:cubicBezTo>
                  <a:close/>
                  <a:moveTo>
                    <a:pt x="2155" y="35"/>
                  </a:moveTo>
                  <a:lnTo>
                    <a:pt x="2178" y="35"/>
                  </a:lnTo>
                  <a:lnTo>
                    <a:pt x="2178" y="8"/>
                  </a:lnTo>
                  <a:lnTo>
                    <a:pt x="2155" y="8"/>
                  </a:lnTo>
                  <a:lnTo>
                    <a:pt x="2155" y="35"/>
                  </a:lnTo>
                  <a:close/>
                  <a:moveTo>
                    <a:pt x="2155" y="225"/>
                  </a:moveTo>
                  <a:lnTo>
                    <a:pt x="2178" y="225"/>
                  </a:lnTo>
                  <a:lnTo>
                    <a:pt x="2178" y="70"/>
                  </a:lnTo>
                  <a:lnTo>
                    <a:pt x="2155" y="70"/>
                  </a:lnTo>
                  <a:lnTo>
                    <a:pt x="2155" y="225"/>
                  </a:lnTo>
                  <a:close/>
                  <a:moveTo>
                    <a:pt x="2123" y="92"/>
                  </a:moveTo>
                  <a:lnTo>
                    <a:pt x="2123" y="70"/>
                  </a:lnTo>
                  <a:lnTo>
                    <a:pt x="2078" y="70"/>
                  </a:lnTo>
                  <a:lnTo>
                    <a:pt x="2078" y="57"/>
                  </a:lnTo>
                  <a:cubicBezTo>
                    <a:pt x="2078" y="28"/>
                    <a:pt x="2084" y="21"/>
                    <a:pt x="2101" y="21"/>
                  </a:cubicBezTo>
                  <a:cubicBezTo>
                    <a:pt x="2110" y="21"/>
                    <a:pt x="2127" y="21"/>
                    <a:pt x="2127" y="21"/>
                  </a:cubicBezTo>
                  <a:lnTo>
                    <a:pt x="2128" y="2"/>
                  </a:lnTo>
                  <a:cubicBezTo>
                    <a:pt x="2128" y="2"/>
                    <a:pt x="2107" y="0"/>
                    <a:pt x="2096" y="0"/>
                  </a:cubicBezTo>
                  <a:cubicBezTo>
                    <a:pt x="2066" y="0"/>
                    <a:pt x="2055" y="12"/>
                    <a:pt x="2055" y="57"/>
                  </a:cubicBezTo>
                  <a:lnTo>
                    <a:pt x="2055" y="70"/>
                  </a:lnTo>
                  <a:lnTo>
                    <a:pt x="2035" y="70"/>
                  </a:lnTo>
                  <a:lnTo>
                    <a:pt x="2035" y="92"/>
                  </a:lnTo>
                  <a:lnTo>
                    <a:pt x="2055" y="92"/>
                  </a:lnTo>
                  <a:lnTo>
                    <a:pt x="2055" y="225"/>
                  </a:lnTo>
                  <a:lnTo>
                    <a:pt x="2078" y="225"/>
                  </a:lnTo>
                  <a:lnTo>
                    <a:pt x="2078" y="92"/>
                  </a:lnTo>
                  <a:lnTo>
                    <a:pt x="2123" y="92"/>
                  </a:lnTo>
                  <a:close/>
                  <a:moveTo>
                    <a:pt x="1978" y="35"/>
                  </a:moveTo>
                  <a:lnTo>
                    <a:pt x="2001" y="35"/>
                  </a:lnTo>
                  <a:lnTo>
                    <a:pt x="2001" y="8"/>
                  </a:lnTo>
                  <a:lnTo>
                    <a:pt x="1978" y="8"/>
                  </a:lnTo>
                  <a:lnTo>
                    <a:pt x="1978" y="35"/>
                  </a:lnTo>
                  <a:close/>
                  <a:moveTo>
                    <a:pt x="1978" y="225"/>
                  </a:moveTo>
                  <a:lnTo>
                    <a:pt x="2001" y="225"/>
                  </a:lnTo>
                  <a:lnTo>
                    <a:pt x="2001" y="70"/>
                  </a:lnTo>
                  <a:lnTo>
                    <a:pt x="1978" y="70"/>
                  </a:lnTo>
                  <a:lnTo>
                    <a:pt x="1978" y="225"/>
                  </a:lnTo>
                  <a:close/>
                  <a:moveTo>
                    <a:pt x="1943" y="70"/>
                  </a:moveTo>
                  <a:lnTo>
                    <a:pt x="1895" y="70"/>
                  </a:lnTo>
                  <a:lnTo>
                    <a:pt x="1895" y="23"/>
                  </a:lnTo>
                  <a:lnTo>
                    <a:pt x="1871" y="23"/>
                  </a:lnTo>
                  <a:lnTo>
                    <a:pt x="1871" y="70"/>
                  </a:lnTo>
                  <a:lnTo>
                    <a:pt x="1849" y="70"/>
                  </a:lnTo>
                  <a:lnTo>
                    <a:pt x="1849" y="92"/>
                  </a:lnTo>
                  <a:lnTo>
                    <a:pt x="1871" y="92"/>
                  </a:lnTo>
                  <a:lnTo>
                    <a:pt x="1871" y="172"/>
                  </a:lnTo>
                  <a:cubicBezTo>
                    <a:pt x="1871" y="217"/>
                    <a:pt x="1882" y="229"/>
                    <a:pt x="1914" y="229"/>
                  </a:cubicBezTo>
                  <a:cubicBezTo>
                    <a:pt x="1925" y="229"/>
                    <a:pt x="1946" y="225"/>
                    <a:pt x="1946" y="225"/>
                  </a:cubicBezTo>
                  <a:lnTo>
                    <a:pt x="1944" y="205"/>
                  </a:lnTo>
                  <a:cubicBezTo>
                    <a:pt x="1944" y="205"/>
                    <a:pt x="1925" y="207"/>
                    <a:pt x="1917" y="207"/>
                  </a:cubicBezTo>
                  <a:cubicBezTo>
                    <a:pt x="1896" y="207"/>
                    <a:pt x="1895" y="198"/>
                    <a:pt x="1895" y="164"/>
                  </a:cubicBezTo>
                  <a:lnTo>
                    <a:pt x="1895" y="92"/>
                  </a:lnTo>
                  <a:lnTo>
                    <a:pt x="1943" y="92"/>
                  </a:lnTo>
                  <a:lnTo>
                    <a:pt x="1943" y="70"/>
                  </a:lnTo>
                  <a:close/>
                  <a:moveTo>
                    <a:pt x="1758" y="225"/>
                  </a:moveTo>
                  <a:lnTo>
                    <a:pt x="1781" y="225"/>
                  </a:lnTo>
                  <a:lnTo>
                    <a:pt x="1781" y="113"/>
                  </a:lnTo>
                  <a:cubicBezTo>
                    <a:pt x="1781" y="113"/>
                    <a:pt x="1806" y="97"/>
                    <a:pt x="1835" y="92"/>
                  </a:cubicBezTo>
                  <a:lnTo>
                    <a:pt x="1835" y="67"/>
                  </a:lnTo>
                  <a:cubicBezTo>
                    <a:pt x="1805" y="73"/>
                    <a:pt x="1781" y="91"/>
                    <a:pt x="1781" y="91"/>
                  </a:cubicBezTo>
                  <a:lnTo>
                    <a:pt x="1781" y="70"/>
                  </a:lnTo>
                  <a:lnTo>
                    <a:pt x="1758" y="70"/>
                  </a:lnTo>
                  <a:lnTo>
                    <a:pt x="1758" y="225"/>
                  </a:lnTo>
                  <a:close/>
                  <a:moveTo>
                    <a:pt x="1629" y="32"/>
                  </a:moveTo>
                  <a:lnTo>
                    <a:pt x="1645" y="32"/>
                  </a:lnTo>
                  <a:lnTo>
                    <a:pt x="1677" y="148"/>
                  </a:lnTo>
                  <a:lnTo>
                    <a:pt x="1597" y="148"/>
                  </a:lnTo>
                  <a:lnTo>
                    <a:pt x="1629" y="32"/>
                  </a:lnTo>
                  <a:close/>
                  <a:moveTo>
                    <a:pt x="1552" y="225"/>
                  </a:moveTo>
                  <a:lnTo>
                    <a:pt x="1576" y="225"/>
                  </a:lnTo>
                  <a:lnTo>
                    <a:pt x="1592" y="171"/>
                  </a:lnTo>
                  <a:lnTo>
                    <a:pt x="1682" y="171"/>
                  </a:lnTo>
                  <a:lnTo>
                    <a:pt x="1698" y="225"/>
                  </a:lnTo>
                  <a:lnTo>
                    <a:pt x="1722" y="225"/>
                  </a:lnTo>
                  <a:lnTo>
                    <a:pt x="1664" y="10"/>
                  </a:lnTo>
                  <a:lnTo>
                    <a:pt x="1611" y="10"/>
                  </a:lnTo>
                  <a:lnTo>
                    <a:pt x="1552" y="225"/>
                  </a:lnTo>
                  <a:close/>
                  <a:moveTo>
                    <a:pt x="1341" y="149"/>
                  </a:moveTo>
                  <a:cubicBezTo>
                    <a:pt x="1341" y="109"/>
                    <a:pt x="1351" y="88"/>
                    <a:pt x="1384" y="88"/>
                  </a:cubicBezTo>
                  <a:cubicBezTo>
                    <a:pt x="1396" y="88"/>
                    <a:pt x="1416" y="91"/>
                    <a:pt x="1420" y="92"/>
                  </a:cubicBezTo>
                  <a:lnTo>
                    <a:pt x="1420" y="196"/>
                  </a:lnTo>
                  <a:cubicBezTo>
                    <a:pt x="1420" y="196"/>
                    <a:pt x="1397" y="207"/>
                    <a:pt x="1376" y="207"/>
                  </a:cubicBezTo>
                  <a:cubicBezTo>
                    <a:pt x="1358" y="207"/>
                    <a:pt x="1341" y="199"/>
                    <a:pt x="1341" y="149"/>
                  </a:cubicBezTo>
                  <a:close/>
                  <a:moveTo>
                    <a:pt x="1444" y="8"/>
                  </a:moveTo>
                  <a:lnTo>
                    <a:pt x="1420" y="8"/>
                  </a:lnTo>
                  <a:lnTo>
                    <a:pt x="1420" y="71"/>
                  </a:lnTo>
                  <a:cubicBezTo>
                    <a:pt x="1416" y="70"/>
                    <a:pt x="1396" y="67"/>
                    <a:pt x="1383" y="67"/>
                  </a:cubicBezTo>
                  <a:cubicBezTo>
                    <a:pt x="1335" y="67"/>
                    <a:pt x="1318" y="94"/>
                    <a:pt x="1318" y="149"/>
                  </a:cubicBezTo>
                  <a:cubicBezTo>
                    <a:pt x="1318" y="215"/>
                    <a:pt x="1343" y="228"/>
                    <a:pt x="1373" y="228"/>
                  </a:cubicBezTo>
                  <a:cubicBezTo>
                    <a:pt x="1397" y="228"/>
                    <a:pt x="1420" y="215"/>
                    <a:pt x="1420" y="215"/>
                  </a:cubicBezTo>
                  <a:lnTo>
                    <a:pt x="1420" y="225"/>
                  </a:lnTo>
                  <a:lnTo>
                    <a:pt x="1444" y="225"/>
                  </a:lnTo>
                  <a:lnTo>
                    <a:pt x="1444" y="8"/>
                  </a:lnTo>
                  <a:close/>
                  <a:moveTo>
                    <a:pt x="1184" y="139"/>
                  </a:moveTo>
                  <a:cubicBezTo>
                    <a:pt x="1184" y="103"/>
                    <a:pt x="1199" y="88"/>
                    <a:pt x="1226" y="88"/>
                  </a:cubicBezTo>
                  <a:cubicBezTo>
                    <a:pt x="1253" y="88"/>
                    <a:pt x="1265" y="102"/>
                    <a:pt x="1265" y="139"/>
                  </a:cubicBezTo>
                  <a:lnTo>
                    <a:pt x="1184" y="139"/>
                  </a:lnTo>
                  <a:close/>
                  <a:moveTo>
                    <a:pt x="1184" y="158"/>
                  </a:moveTo>
                  <a:lnTo>
                    <a:pt x="1287" y="158"/>
                  </a:lnTo>
                  <a:lnTo>
                    <a:pt x="1288" y="140"/>
                  </a:lnTo>
                  <a:cubicBezTo>
                    <a:pt x="1288" y="89"/>
                    <a:pt x="1267" y="67"/>
                    <a:pt x="1226" y="67"/>
                  </a:cubicBezTo>
                  <a:cubicBezTo>
                    <a:pt x="1186" y="67"/>
                    <a:pt x="1161" y="90"/>
                    <a:pt x="1161" y="149"/>
                  </a:cubicBezTo>
                  <a:cubicBezTo>
                    <a:pt x="1161" y="201"/>
                    <a:pt x="1176" y="228"/>
                    <a:pt x="1222" y="228"/>
                  </a:cubicBezTo>
                  <a:cubicBezTo>
                    <a:pt x="1248" y="228"/>
                    <a:pt x="1283" y="223"/>
                    <a:pt x="1283" y="223"/>
                  </a:cubicBezTo>
                  <a:lnTo>
                    <a:pt x="1282" y="205"/>
                  </a:lnTo>
                  <a:cubicBezTo>
                    <a:pt x="1282" y="205"/>
                    <a:pt x="1248" y="207"/>
                    <a:pt x="1225" y="207"/>
                  </a:cubicBezTo>
                  <a:cubicBezTo>
                    <a:pt x="1194" y="207"/>
                    <a:pt x="1185" y="190"/>
                    <a:pt x="1184" y="158"/>
                  </a:cubicBezTo>
                  <a:close/>
                  <a:moveTo>
                    <a:pt x="1135" y="70"/>
                  </a:moveTo>
                  <a:lnTo>
                    <a:pt x="1086" y="70"/>
                  </a:lnTo>
                  <a:lnTo>
                    <a:pt x="1086" y="23"/>
                  </a:lnTo>
                  <a:lnTo>
                    <a:pt x="1063" y="23"/>
                  </a:lnTo>
                  <a:lnTo>
                    <a:pt x="1063" y="70"/>
                  </a:lnTo>
                  <a:lnTo>
                    <a:pt x="1041" y="70"/>
                  </a:lnTo>
                  <a:lnTo>
                    <a:pt x="1041" y="92"/>
                  </a:lnTo>
                  <a:lnTo>
                    <a:pt x="1063" y="92"/>
                  </a:lnTo>
                  <a:lnTo>
                    <a:pt x="1063" y="172"/>
                  </a:lnTo>
                  <a:cubicBezTo>
                    <a:pt x="1063" y="217"/>
                    <a:pt x="1074" y="229"/>
                    <a:pt x="1106" y="229"/>
                  </a:cubicBezTo>
                  <a:cubicBezTo>
                    <a:pt x="1117" y="229"/>
                    <a:pt x="1137" y="225"/>
                    <a:pt x="1137" y="225"/>
                  </a:cubicBezTo>
                  <a:lnTo>
                    <a:pt x="1136" y="205"/>
                  </a:lnTo>
                  <a:cubicBezTo>
                    <a:pt x="1136" y="205"/>
                    <a:pt x="1117" y="207"/>
                    <a:pt x="1109" y="207"/>
                  </a:cubicBezTo>
                  <a:cubicBezTo>
                    <a:pt x="1088" y="207"/>
                    <a:pt x="1086" y="198"/>
                    <a:pt x="1086" y="164"/>
                  </a:cubicBezTo>
                  <a:lnTo>
                    <a:pt x="1086" y="92"/>
                  </a:lnTo>
                  <a:lnTo>
                    <a:pt x="1135" y="92"/>
                  </a:lnTo>
                  <a:lnTo>
                    <a:pt x="1135" y="70"/>
                  </a:lnTo>
                  <a:close/>
                  <a:moveTo>
                    <a:pt x="983" y="196"/>
                  </a:moveTo>
                  <a:cubicBezTo>
                    <a:pt x="983" y="196"/>
                    <a:pt x="961" y="208"/>
                    <a:pt x="940" y="208"/>
                  </a:cubicBezTo>
                  <a:cubicBezTo>
                    <a:pt x="911" y="208"/>
                    <a:pt x="907" y="194"/>
                    <a:pt x="907" y="151"/>
                  </a:cubicBezTo>
                  <a:lnTo>
                    <a:pt x="907" y="70"/>
                  </a:lnTo>
                  <a:lnTo>
                    <a:pt x="884" y="70"/>
                  </a:lnTo>
                  <a:lnTo>
                    <a:pt x="884" y="151"/>
                  </a:lnTo>
                  <a:cubicBezTo>
                    <a:pt x="884" y="209"/>
                    <a:pt x="893" y="228"/>
                    <a:pt x="937" y="228"/>
                  </a:cubicBezTo>
                  <a:cubicBezTo>
                    <a:pt x="958" y="228"/>
                    <a:pt x="983" y="215"/>
                    <a:pt x="983" y="215"/>
                  </a:cubicBezTo>
                  <a:lnTo>
                    <a:pt x="983" y="225"/>
                  </a:lnTo>
                  <a:lnTo>
                    <a:pt x="1005" y="225"/>
                  </a:lnTo>
                  <a:lnTo>
                    <a:pt x="1005" y="70"/>
                  </a:lnTo>
                  <a:lnTo>
                    <a:pt x="983" y="70"/>
                  </a:lnTo>
                  <a:lnTo>
                    <a:pt x="983" y="196"/>
                  </a:lnTo>
                  <a:close/>
                  <a:moveTo>
                    <a:pt x="742" y="206"/>
                  </a:moveTo>
                  <a:lnTo>
                    <a:pt x="742" y="97"/>
                  </a:lnTo>
                  <a:cubicBezTo>
                    <a:pt x="742" y="97"/>
                    <a:pt x="765" y="89"/>
                    <a:pt x="785" y="89"/>
                  </a:cubicBezTo>
                  <a:cubicBezTo>
                    <a:pt x="812" y="89"/>
                    <a:pt x="820" y="105"/>
                    <a:pt x="820" y="146"/>
                  </a:cubicBezTo>
                  <a:cubicBezTo>
                    <a:pt x="821" y="188"/>
                    <a:pt x="813" y="208"/>
                    <a:pt x="771" y="208"/>
                  </a:cubicBezTo>
                  <a:cubicBezTo>
                    <a:pt x="762" y="208"/>
                    <a:pt x="742" y="206"/>
                    <a:pt x="742" y="206"/>
                  </a:cubicBezTo>
                  <a:close/>
                  <a:moveTo>
                    <a:pt x="742" y="78"/>
                  </a:moveTo>
                  <a:lnTo>
                    <a:pt x="742" y="3"/>
                  </a:lnTo>
                  <a:lnTo>
                    <a:pt x="719" y="3"/>
                  </a:lnTo>
                  <a:lnTo>
                    <a:pt x="719" y="225"/>
                  </a:lnTo>
                  <a:cubicBezTo>
                    <a:pt x="719" y="225"/>
                    <a:pt x="752" y="228"/>
                    <a:pt x="771" y="228"/>
                  </a:cubicBezTo>
                  <a:cubicBezTo>
                    <a:pt x="827" y="228"/>
                    <a:pt x="844" y="206"/>
                    <a:pt x="844" y="145"/>
                  </a:cubicBezTo>
                  <a:cubicBezTo>
                    <a:pt x="844" y="90"/>
                    <a:pt x="829" y="67"/>
                    <a:pt x="787" y="67"/>
                  </a:cubicBezTo>
                  <a:cubicBezTo>
                    <a:pt x="765" y="67"/>
                    <a:pt x="742" y="78"/>
                    <a:pt x="742" y="78"/>
                  </a:cubicBezTo>
                  <a:close/>
                  <a:moveTo>
                    <a:pt x="644" y="35"/>
                  </a:moveTo>
                  <a:lnTo>
                    <a:pt x="667" y="35"/>
                  </a:lnTo>
                  <a:lnTo>
                    <a:pt x="667" y="8"/>
                  </a:lnTo>
                  <a:lnTo>
                    <a:pt x="644" y="8"/>
                  </a:lnTo>
                  <a:lnTo>
                    <a:pt x="644" y="35"/>
                  </a:lnTo>
                  <a:close/>
                  <a:moveTo>
                    <a:pt x="644" y="225"/>
                  </a:moveTo>
                  <a:lnTo>
                    <a:pt x="667" y="225"/>
                  </a:lnTo>
                  <a:lnTo>
                    <a:pt x="667" y="70"/>
                  </a:lnTo>
                  <a:lnTo>
                    <a:pt x="644" y="70"/>
                  </a:lnTo>
                  <a:lnTo>
                    <a:pt x="644" y="225"/>
                  </a:lnTo>
                  <a:close/>
                  <a:moveTo>
                    <a:pt x="535" y="225"/>
                  </a:moveTo>
                  <a:lnTo>
                    <a:pt x="559" y="225"/>
                  </a:lnTo>
                  <a:lnTo>
                    <a:pt x="559" y="113"/>
                  </a:lnTo>
                  <a:cubicBezTo>
                    <a:pt x="559" y="113"/>
                    <a:pt x="583" y="97"/>
                    <a:pt x="613" y="92"/>
                  </a:cubicBezTo>
                  <a:lnTo>
                    <a:pt x="613" y="67"/>
                  </a:lnTo>
                  <a:cubicBezTo>
                    <a:pt x="583" y="73"/>
                    <a:pt x="559" y="91"/>
                    <a:pt x="559" y="91"/>
                  </a:cubicBezTo>
                  <a:lnTo>
                    <a:pt x="559" y="70"/>
                  </a:lnTo>
                  <a:lnTo>
                    <a:pt x="535" y="70"/>
                  </a:lnTo>
                  <a:lnTo>
                    <a:pt x="535" y="225"/>
                  </a:lnTo>
                  <a:close/>
                  <a:moveTo>
                    <a:pt x="499" y="70"/>
                  </a:moveTo>
                  <a:lnTo>
                    <a:pt x="450" y="70"/>
                  </a:lnTo>
                  <a:lnTo>
                    <a:pt x="450" y="23"/>
                  </a:lnTo>
                  <a:lnTo>
                    <a:pt x="426" y="23"/>
                  </a:lnTo>
                  <a:lnTo>
                    <a:pt x="426" y="70"/>
                  </a:lnTo>
                  <a:lnTo>
                    <a:pt x="404" y="70"/>
                  </a:lnTo>
                  <a:lnTo>
                    <a:pt x="404" y="92"/>
                  </a:lnTo>
                  <a:lnTo>
                    <a:pt x="426" y="92"/>
                  </a:lnTo>
                  <a:lnTo>
                    <a:pt x="426" y="172"/>
                  </a:lnTo>
                  <a:cubicBezTo>
                    <a:pt x="426" y="217"/>
                    <a:pt x="438" y="229"/>
                    <a:pt x="469" y="229"/>
                  </a:cubicBezTo>
                  <a:cubicBezTo>
                    <a:pt x="480" y="229"/>
                    <a:pt x="501" y="225"/>
                    <a:pt x="501" y="225"/>
                  </a:cubicBezTo>
                  <a:lnTo>
                    <a:pt x="499" y="205"/>
                  </a:lnTo>
                  <a:cubicBezTo>
                    <a:pt x="499" y="205"/>
                    <a:pt x="481" y="207"/>
                    <a:pt x="472" y="207"/>
                  </a:cubicBezTo>
                  <a:cubicBezTo>
                    <a:pt x="451" y="207"/>
                    <a:pt x="450" y="198"/>
                    <a:pt x="450" y="164"/>
                  </a:cubicBezTo>
                  <a:lnTo>
                    <a:pt x="450" y="92"/>
                  </a:lnTo>
                  <a:lnTo>
                    <a:pt x="499" y="92"/>
                  </a:lnTo>
                  <a:lnTo>
                    <a:pt x="499" y="70"/>
                  </a:lnTo>
                  <a:close/>
                  <a:moveTo>
                    <a:pt x="373" y="73"/>
                  </a:moveTo>
                  <a:cubicBezTo>
                    <a:pt x="373" y="73"/>
                    <a:pt x="341" y="67"/>
                    <a:pt x="317" y="67"/>
                  </a:cubicBezTo>
                  <a:cubicBezTo>
                    <a:pt x="289" y="67"/>
                    <a:pt x="262" y="79"/>
                    <a:pt x="262" y="113"/>
                  </a:cubicBezTo>
                  <a:cubicBezTo>
                    <a:pt x="262" y="143"/>
                    <a:pt x="278" y="150"/>
                    <a:pt x="316" y="156"/>
                  </a:cubicBezTo>
                  <a:cubicBezTo>
                    <a:pt x="347" y="161"/>
                    <a:pt x="355" y="165"/>
                    <a:pt x="355" y="181"/>
                  </a:cubicBezTo>
                  <a:cubicBezTo>
                    <a:pt x="355" y="202"/>
                    <a:pt x="341" y="208"/>
                    <a:pt x="316" y="208"/>
                  </a:cubicBezTo>
                  <a:cubicBezTo>
                    <a:pt x="300" y="208"/>
                    <a:pt x="265" y="202"/>
                    <a:pt x="265" y="202"/>
                  </a:cubicBezTo>
                  <a:lnTo>
                    <a:pt x="264" y="223"/>
                  </a:lnTo>
                  <a:cubicBezTo>
                    <a:pt x="264" y="223"/>
                    <a:pt x="298" y="228"/>
                    <a:pt x="318" y="228"/>
                  </a:cubicBezTo>
                  <a:cubicBezTo>
                    <a:pt x="356" y="228"/>
                    <a:pt x="379" y="216"/>
                    <a:pt x="379" y="180"/>
                  </a:cubicBezTo>
                  <a:cubicBezTo>
                    <a:pt x="379" y="150"/>
                    <a:pt x="364" y="142"/>
                    <a:pt x="323" y="135"/>
                  </a:cubicBezTo>
                  <a:cubicBezTo>
                    <a:pt x="292" y="131"/>
                    <a:pt x="285" y="126"/>
                    <a:pt x="285" y="112"/>
                  </a:cubicBezTo>
                  <a:cubicBezTo>
                    <a:pt x="285" y="93"/>
                    <a:pt x="299" y="88"/>
                    <a:pt x="319" y="88"/>
                  </a:cubicBezTo>
                  <a:cubicBezTo>
                    <a:pt x="338" y="88"/>
                    <a:pt x="373" y="93"/>
                    <a:pt x="373" y="93"/>
                  </a:cubicBezTo>
                  <a:lnTo>
                    <a:pt x="373" y="73"/>
                  </a:lnTo>
                  <a:close/>
                  <a:moveTo>
                    <a:pt x="196" y="35"/>
                  </a:moveTo>
                  <a:lnTo>
                    <a:pt x="219" y="35"/>
                  </a:lnTo>
                  <a:lnTo>
                    <a:pt x="219" y="8"/>
                  </a:lnTo>
                  <a:lnTo>
                    <a:pt x="196" y="8"/>
                  </a:lnTo>
                  <a:lnTo>
                    <a:pt x="196" y="35"/>
                  </a:lnTo>
                  <a:close/>
                  <a:moveTo>
                    <a:pt x="196" y="225"/>
                  </a:moveTo>
                  <a:lnTo>
                    <a:pt x="219" y="225"/>
                  </a:lnTo>
                  <a:lnTo>
                    <a:pt x="219" y="70"/>
                  </a:lnTo>
                  <a:lnTo>
                    <a:pt x="196" y="70"/>
                  </a:lnTo>
                  <a:lnTo>
                    <a:pt x="196" y="225"/>
                  </a:lnTo>
                  <a:close/>
                  <a:moveTo>
                    <a:pt x="77" y="203"/>
                  </a:moveTo>
                  <a:lnTo>
                    <a:pt x="24" y="203"/>
                  </a:lnTo>
                  <a:lnTo>
                    <a:pt x="24" y="32"/>
                  </a:lnTo>
                  <a:lnTo>
                    <a:pt x="77" y="32"/>
                  </a:lnTo>
                  <a:cubicBezTo>
                    <a:pt x="121" y="32"/>
                    <a:pt x="131" y="69"/>
                    <a:pt x="131" y="114"/>
                  </a:cubicBezTo>
                  <a:cubicBezTo>
                    <a:pt x="131" y="160"/>
                    <a:pt x="121" y="203"/>
                    <a:pt x="77" y="203"/>
                  </a:cubicBezTo>
                  <a:close/>
                  <a:moveTo>
                    <a:pt x="77" y="225"/>
                  </a:moveTo>
                  <a:cubicBezTo>
                    <a:pt x="140" y="225"/>
                    <a:pt x="156" y="176"/>
                    <a:pt x="156" y="114"/>
                  </a:cubicBezTo>
                  <a:cubicBezTo>
                    <a:pt x="156" y="53"/>
                    <a:pt x="139" y="10"/>
                    <a:pt x="77" y="10"/>
                  </a:cubicBezTo>
                  <a:lnTo>
                    <a:pt x="0" y="10"/>
                  </a:lnTo>
                  <a:lnTo>
                    <a:pt x="0" y="225"/>
                  </a:lnTo>
                  <a:lnTo>
                    <a:pt x="77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3" name="Group 6"/>
          <p:cNvGrpSpPr>
            <a:grpSpLocks/>
          </p:cNvGrpSpPr>
          <p:nvPr userDrawn="1"/>
        </p:nvGrpSpPr>
        <p:grpSpPr bwMode="auto">
          <a:xfrm>
            <a:off x="11160125" y="2418557"/>
            <a:ext cx="665163" cy="493712"/>
            <a:chOff x="7030" y="1525"/>
            <a:chExt cx="419" cy="311"/>
          </a:xfrm>
          <a:solidFill>
            <a:schemeClr val="bg1"/>
          </a:solidFill>
        </p:grpSpPr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7391" y="1667"/>
              <a:ext cx="7" cy="13"/>
            </a:xfrm>
            <a:custGeom>
              <a:avLst/>
              <a:gdLst>
                <a:gd name="T0" fmla="*/ 1 w 37"/>
                <a:gd name="T1" fmla="*/ 29 h 62"/>
                <a:gd name="T2" fmla="*/ 31 w 37"/>
                <a:gd name="T3" fmla="*/ 61 h 62"/>
                <a:gd name="T4" fmla="*/ 36 w 37"/>
                <a:gd name="T5" fmla="*/ 0 h 62"/>
                <a:gd name="T6" fmla="*/ 1 w 37"/>
                <a:gd name="T7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62">
                  <a:moveTo>
                    <a:pt x="1" y="29"/>
                  </a:moveTo>
                  <a:cubicBezTo>
                    <a:pt x="0" y="46"/>
                    <a:pt x="12" y="58"/>
                    <a:pt x="31" y="61"/>
                  </a:cubicBezTo>
                  <a:lnTo>
                    <a:pt x="36" y="0"/>
                  </a:lnTo>
                  <a:cubicBezTo>
                    <a:pt x="17" y="0"/>
                    <a:pt x="3" y="11"/>
                    <a:pt x="1" y="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7389" y="1701"/>
              <a:ext cx="22" cy="14"/>
            </a:xfrm>
            <a:custGeom>
              <a:avLst/>
              <a:gdLst>
                <a:gd name="T0" fmla="*/ 48 w 101"/>
                <a:gd name="T1" fmla="*/ 0 h 65"/>
                <a:gd name="T2" fmla="*/ 2 w 101"/>
                <a:gd name="T3" fmla="*/ 29 h 65"/>
                <a:gd name="T4" fmla="*/ 48 w 101"/>
                <a:gd name="T5" fmla="*/ 64 h 65"/>
                <a:gd name="T6" fmla="*/ 92 w 101"/>
                <a:gd name="T7" fmla="*/ 64 h 65"/>
                <a:gd name="T8" fmla="*/ 97 w 101"/>
                <a:gd name="T9" fmla="*/ 42 h 65"/>
                <a:gd name="T10" fmla="*/ 48 w 101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65">
                  <a:moveTo>
                    <a:pt x="48" y="0"/>
                  </a:moveTo>
                  <a:cubicBezTo>
                    <a:pt x="20" y="0"/>
                    <a:pt x="3" y="10"/>
                    <a:pt x="2" y="29"/>
                  </a:cubicBezTo>
                  <a:cubicBezTo>
                    <a:pt x="0" y="52"/>
                    <a:pt x="24" y="64"/>
                    <a:pt x="48" y="64"/>
                  </a:cubicBezTo>
                  <a:lnTo>
                    <a:pt x="92" y="64"/>
                  </a:lnTo>
                  <a:cubicBezTo>
                    <a:pt x="95" y="57"/>
                    <a:pt x="96" y="51"/>
                    <a:pt x="97" y="42"/>
                  </a:cubicBezTo>
                  <a:cubicBezTo>
                    <a:pt x="100" y="17"/>
                    <a:pt x="86" y="0"/>
                    <a:pt x="4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7329" y="1551"/>
              <a:ext cx="119" cy="285"/>
            </a:xfrm>
            <a:custGeom>
              <a:avLst/>
              <a:gdLst>
                <a:gd name="T0" fmla="*/ 252 w 531"/>
                <a:gd name="T1" fmla="*/ 1184 h 1260"/>
                <a:gd name="T2" fmla="*/ 450 w 531"/>
                <a:gd name="T3" fmla="*/ 854 h 1260"/>
                <a:gd name="T4" fmla="*/ 121 w 531"/>
                <a:gd name="T5" fmla="*/ 0 h 1260"/>
                <a:gd name="T6" fmla="*/ 400 w 531"/>
                <a:gd name="T7" fmla="*/ 535 h 1260"/>
                <a:gd name="T8" fmla="*/ 253 w 531"/>
                <a:gd name="T9" fmla="*/ 538 h 1260"/>
                <a:gd name="T10" fmla="*/ 334 w 531"/>
                <a:gd name="T11" fmla="*/ 481 h 1260"/>
                <a:gd name="T12" fmla="*/ 376 w 531"/>
                <a:gd name="T13" fmla="*/ 529 h 1260"/>
                <a:gd name="T14" fmla="*/ 395 w 531"/>
                <a:gd name="T15" fmla="*/ 485 h 1260"/>
                <a:gd name="T16" fmla="*/ 406 w 531"/>
                <a:gd name="T17" fmla="*/ 446 h 1260"/>
                <a:gd name="T18" fmla="*/ 267 w 531"/>
                <a:gd name="T19" fmla="*/ 417 h 1260"/>
                <a:gd name="T20" fmla="*/ 298 w 531"/>
                <a:gd name="T21" fmla="*/ 419 h 1260"/>
                <a:gd name="T22" fmla="*/ 298 w 531"/>
                <a:gd name="T23" fmla="*/ 373 h 1260"/>
                <a:gd name="T24" fmla="*/ 408 w 531"/>
                <a:gd name="T25" fmla="*/ 415 h 1260"/>
                <a:gd name="T26" fmla="*/ 291 w 531"/>
                <a:gd name="T27" fmla="*/ 171 h 1260"/>
                <a:gd name="T28" fmla="*/ 319 w 531"/>
                <a:gd name="T29" fmla="*/ 173 h 1260"/>
                <a:gd name="T30" fmla="*/ 341 w 531"/>
                <a:gd name="T31" fmla="*/ 81 h 1260"/>
                <a:gd name="T32" fmla="*/ 438 w 531"/>
                <a:gd name="T33" fmla="*/ 112 h 1260"/>
                <a:gd name="T34" fmla="*/ 317 w 531"/>
                <a:gd name="T35" fmla="*/ 133 h 1260"/>
                <a:gd name="T36" fmla="*/ 432 w 531"/>
                <a:gd name="T37" fmla="*/ 170 h 1260"/>
                <a:gd name="T38" fmla="*/ 288 w 531"/>
                <a:gd name="T39" fmla="*/ 201 h 1260"/>
                <a:gd name="T40" fmla="*/ 284 w 531"/>
                <a:gd name="T41" fmla="*/ 243 h 1260"/>
                <a:gd name="T42" fmla="*/ 422 w 531"/>
                <a:gd name="T43" fmla="*/ 273 h 1260"/>
                <a:gd name="T44" fmla="*/ 284 w 531"/>
                <a:gd name="T45" fmla="*/ 243 h 1260"/>
                <a:gd name="T46" fmla="*/ 258 w 531"/>
                <a:gd name="T47" fmla="*/ 257 h 1260"/>
                <a:gd name="T48" fmla="*/ 220 w 531"/>
                <a:gd name="T49" fmla="*/ 257 h 1260"/>
                <a:gd name="T50" fmla="*/ 211 w 531"/>
                <a:gd name="T51" fmla="*/ 315 h 1260"/>
                <a:gd name="T52" fmla="*/ 415 w 531"/>
                <a:gd name="T53" fmla="*/ 345 h 1260"/>
                <a:gd name="T54" fmla="*/ 211 w 531"/>
                <a:gd name="T55" fmla="*/ 315 h 1260"/>
                <a:gd name="T56" fmla="*/ 237 w 531"/>
                <a:gd name="T57" fmla="*/ 723 h 1260"/>
                <a:gd name="T58" fmla="*/ 264 w 531"/>
                <a:gd name="T59" fmla="*/ 725 h 1260"/>
                <a:gd name="T60" fmla="*/ 310 w 531"/>
                <a:gd name="T61" fmla="*/ 627 h 1260"/>
                <a:gd name="T62" fmla="*/ 373 w 531"/>
                <a:gd name="T63" fmla="*/ 754 h 1260"/>
                <a:gd name="T64" fmla="*/ 172 w 531"/>
                <a:gd name="T65" fmla="*/ 723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1" h="1260">
                  <a:moveTo>
                    <a:pt x="0" y="1259"/>
                  </a:moveTo>
                  <a:cubicBezTo>
                    <a:pt x="111" y="1259"/>
                    <a:pt x="189" y="1226"/>
                    <a:pt x="252" y="1184"/>
                  </a:cubicBezTo>
                  <a:cubicBezTo>
                    <a:pt x="309" y="1146"/>
                    <a:pt x="353" y="1101"/>
                    <a:pt x="387" y="1041"/>
                  </a:cubicBezTo>
                  <a:cubicBezTo>
                    <a:pt x="432" y="965"/>
                    <a:pt x="446" y="895"/>
                    <a:pt x="450" y="854"/>
                  </a:cubicBezTo>
                  <a:lnTo>
                    <a:pt x="530" y="0"/>
                  </a:lnTo>
                  <a:lnTo>
                    <a:pt x="121" y="0"/>
                  </a:lnTo>
                  <a:lnTo>
                    <a:pt x="0" y="1259"/>
                  </a:lnTo>
                  <a:close/>
                  <a:moveTo>
                    <a:pt x="400" y="535"/>
                  </a:moveTo>
                  <a:cubicBezTo>
                    <a:pt x="395" y="579"/>
                    <a:pt x="371" y="603"/>
                    <a:pt x="321" y="603"/>
                  </a:cubicBezTo>
                  <a:cubicBezTo>
                    <a:pt x="278" y="603"/>
                    <a:pt x="249" y="579"/>
                    <a:pt x="253" y="538"/>
                  </a:cubicBezTo>
                  <a:cubicBezTo>
                    <a:pt x="257" y="496"/>
                    <a:pt x="285" y="480"/>
                    <a:pt x="317" y="480"/>
                  </a:cubicBezTo>
                  <a:cubicBezTo>
                    <a:pt x="321" y="480"/>
                    <a:pt x="329" y="480"/>
                    <a:pt x="334" y="481"/>
                  </a:cubicBezTo>
                  <a:lnTo>
                    <a:pt x="326" y="572"/>
                  </a:lnTo>
                  <a:cubicBezTo>
                    <a:pt x="358" y="572"/>
                    <a:pt x="373" y="559"/>
                    <a:pt x="376" y="529"/>
                  </a:cubicBezTo>
                  <a:cubicBezTo>
                    <a:pt x="377" y="516"/>
                    <a:pt x="375" y="501"/>
                    <a:pt x="372" y="488"/>
                  </a:cubicBezTo>
                  <a:lnTo>
                    <a:pt x="395" y="485"/>
                  </a:lnTo>
                  <a:cubicBezTo>
                    <a:pt x="400" y="499"/>
                    <a:pt x="401" y="517"/>
                    <a:pt x="400" y="535"/>
                  </a:cubicBezTo>
                  <a:close/>
                  <a:moveTo>
                    <a:pt x="406" y="446"/>
                  </a:moveTo>
                  <a:lnTo>
                    <a:pt x="264" y="446"/>
                  </a:lnTo>
                  <a:lnTo>
                    <a:pt x="267" y="417"/>
                  </a:lnTo>
                  <a:cubicBezTo>
                    <a:pt x="275" y="417"/>
                    <a:pt x="287" y="418"/>
                    <a:pt x="298" y="419"/>
                  </a:cubicBezTo>
                  <a:lnTo>
                    <a:pt x="298" y="419"/>
                  </a:lnTo>
                  <a:cubicBezTo>
                    <a:pt x="280" y="412"/>
                    <a:pt x="264" y="398"/>
                    <a:pt x="269" y="372"/>
                  </a:cubicBezTo>
                  <a:lnTo>
                    <a:pt x="298" y="373"/>
                  </a:lnTo>
                  <a:cubicBezTo>
                    <a:pt x="291" y="401"/>
                    <a:pt x="309" y="415"/>
                    <a:pt x="351" y="415"/>
                  </a:cubicBezTo>
                  <a:lnTo>
                    <a:pt x="408" y="415"/>
                  </a:lnTo>
                  <a:lnTo>
                    <a:pt x="406" y="446"/>
                  </a:lnTo>
                  <a:close/>
                  <a:moveTo>
                    <a:pt x="291" y="171"/>
                  </a:moveTo>
                  <a:cubicBezTo>
                    <a:pt x="298" y="171"/>
                    <a:pt x="311" y="172"/>
                    <a:pt x="319" y="173"/>
                  </a:cubicBezTo>
                  <a:lnTo>
                    <a:pt x="319" y="173"/>
                  </a:lnTo>
                  <a:cubicBezTo>
                    <a:pt x="301" y="165"/>
                    <a:pt x="290" y="147"/>
                    <a:pt x="293" y="124"/>
                  </a:cubicBezTo>
                  <a:cubicBezTo>
                    <a:pt x="296" y="92"/>
                    <a:pt x="318" y="81"/>
                    <a:pt x="341" y="81"/>
                  </a:cubicBezTo>
                  <a:lnTo>
                    <a:pt x="440" y="81"/>
                  </a:lnTo>
                  <a:lnTo>
                    <a:pt x="438" y="112"/>
                  </a:lnTo>
                  <a:lnTo>
                    <a:pt x="347" y="112"/>
                  </a:lnTo>
                  <a:cubicBezTo>
                    <a:pt x="330" y="112"/>
                    <a:pt x="319" y="116"/>
                    <a:pt x="317" y="133"/>
                  </a:cubicBezTo>
                  <a:cubicBezTo>
                    <a:pt x="315" y="154"/>
                    <a:pt x="336" y="170"/>
                    <a:pt x="364" y="170"/>
                  </a:cubicBezTo>
                  <a:lnTo>
                    <a:pt x="432" y="170"/>
                  </a:lnTo>
                  <a:lnTo>
                    <a:pt x="429" y="201"/>
                  </a:lnTo>
                  <a:lnTo>
                    <a:pt x="288" y="201"/>
                  </a:lnTo>
                  <a:lnTo>
                    <a:pt x="291" y="171"/>
                  </a:lnTo>
                  <a:close/>
                  <a:moveTo>
                    <a:pt x="284" y="243"/>
                  </a:moveTo>
                  <a:lnTo>
                    <a:pt x="425" y="243"/>
                  </a:lnTo>
                  <a:lnTo>
                    <a:pt x="422" y="273"/>
                  </a:lnTo>
                  <a:lnTo>
                    <a:pt x="281" y="273"/>
                  </a:lnTo>
                  <a:lnTo>
                    <a:pt x="284" y="243"/>
                  </a:lnTo>
                  <a:close/>
                  <a:moveTo>
                    <a:pt x="241" y="238"/>
                  </a:moveTo>
                  <a:cubicBezTo>
                    <a:pt x="251" y="238"/>
                    <a:pt x="259" y="247"/>
                    <a:pt x="258" y="257"/>
                  </a:cubicBezTo>
                  <a:cubicBezTo>
                    <a:pt x="256" y="268"/>
                    <a:pt x="248" y="277"/>
                    <a:pt x="237" y="277"/>
                  </a:cubicBezTo>
                  <a:cubicBezTo>
                    <a:pt x="226" y="277"/>
                    <a:pt x="219" y="268"/>
                    <a:pt x="220" y="257"/>
                  </a:cubicBezTo>
                  <a:cubicBezTo>
                    <a:pt x="220" y="246"/>
                    <a:pt x="231" y="238"/>
                    <a:pt x="241" y="238"/>
                  </a:cubicBezTo>
                  <a:close/>
                  <a:moveTo>
                    <a:pt x="211" y="315"/>
                  </a:moveTo>
                  <a:lnTo>
                    <a:pt x="418" y="315"/>
                  </a:lnTo>
                  <a:lnTo>
                    <a:pt x="415" y="345"/>
                  </a:lnTo>
                  <a:lnTo>
                    <a:pt x="209" y="345"/>
                  </a:lnTo>
                  <a:lnTo>
                    <a:pt x="211" y="315"/>
                  </a:lnTo>
                  <a:close/>
                  <a:moveTo>
                    <a:pt x="172" y="723"/>
                  </a:moveTo>
                  <a:lnTo>
                    <a:pt x="237" y="723"/>
                  </a:lnTo>
                  <a:cubicBezTo>
                    <a:pt x="245" y="723"/>
                    <a:pt x="256" y="724"/>
                    <a:pt x="264" y="725"/>
                  </a:cubicBezTo>
                  <a:lnTo>
                    <a:pt x="264" y="725"/>
                  </a:lnTo>
                  <a:cubicBezTo>
                    <a:pt x="247" y="717"/>
                    <a:pt x="237" y="701"/>
                    <a:pt x="239" y="680"/>
                  </a:cubicBezTo>
                  <a:cubicBezTo>
                    <a:pt x="242" y="646"/>
                    <a:pt x="268" y="627"/>
                    <a:pt x="310" y="627"/>
                  </a:cubicBezTo>
                  <a:cubicBezTo>
                    <a:pt x="360" y="627"/>
                    <a:pt x="387" y="656"/>
                    <a:pt x="383" y="703"/>
                  </a:cubicBezTo>
                  <a:cubicBezTo>
                    <a:pt x="381" y="723"/>
                    <a:pt x="378" y="738"/>
                    <a:pt x="373" y="754"/>
                  </a:cubicBezTo>
                  <a:lnTo>
                    <a:pt x="169" y="754"/>
                  </a:lnTo>
                  <a:lnTo>
                    <a:pt x="172" y="72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7030" y="1525"/>
              <a:ext cx="307" cy="310"/>
            </a:xfrm>
            <a:custGeom>
              <a:avLst/>
              <a:gdLst>
                <a:gd name="T0" fmla="*/ 1301 w 1357"/>
                <a:gd name="T1" fmla="*/ 66 h 1370"/>
                <a:gd name="T2" fmla="*/ 1164 w 1357"/>
                <a:gd name="T3" fmla="*/ 0 h 1370"/>
                <a:gd name="T4" fmla="*/ 185 w 1357"/>
                <a:gd name="T5" fmla="*/ 0 h 1370"/>
                <a:gd name="T6" fmla="*/ 0 w 1357"/>
                <a:gd name="T7" fmla="*/ 198 h 1370"/>
                <a:gd name="T8" fmla="*/ 182 w 1357"/>
                <a:gd name="T9" fmla="*/ 403 h 1370"/>
                <a:gd name="T10" fmla="*/ 932 w 1357"/>
                <a:gd name="T11" fmla="*/ 403 h 1370"/>
                <a:gd name="T12" fmla="*/ 876 w 1357"/>
                <a:gd name="T13" fmla="*/ 979 h 1370"/>
                <a:gd name="T14" fmla="*/ 951 w 1357"/>
                <a:gd name="T15" fmla="*/ 1225 h 1370"/>
                <a:gd name="T16" fmla="*/ 1242 w 1357"/>
                <a:gd name="T17" fmla="*/ 1369 h 1370"/>
                <a:gd name="T18" fmla="*/ 1353 w 1357"/>
                <a:gd name="T19" fmla="*/ 217 h 1370"/>
                <a:gd name="T20" fmla="*/ 1301 w 1357"/>
                <a:gd name="T21" fmla="*/ 66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7" h="1370">
                  <a:moveTo>
                    <a:pt x="1301" y="66"/>
                  </a:moveTo>
                  <a:cubicBezTo>
                    <a:pt x="1257" y="15"/>
                    <a:pt x="1191" y="0"/>
                    <a:pt x="1164" y="0"/>
                  </a:cubicBezTo>
                  <a:lnTo>
                    <a:pt x="185" y="0"/>
                  </a:lnTo>
                  <a:cubicBezTo>
                    <a:pt x="110" y="0"/>
                    <a:pt x="0" y="75"/>
                    <a:pt x="0" y="198"/>
                  </a:cubicBezTo>
                  <a:cubicBezTo>
                    <a:pt x="0" y="351"/>
                    <a:pt x="135" y="403"/>
                    <a:pt x="182" y="403"/>
                  </a:cubicBezTo>
                  <a:cubicBezTo>
                    <a:pt x="206" y="403"/>
                    <a:pt x="932" y="403"/>
                    <a:pt x="932" y="403"/>
                  </a:cubicBezTo>
                  <a:lnTo>
                    <a:pt x="876" y="979"/>
                  </a:lnTo>
                  <a:cubicBezTo>
                    <a:pt x="866" y="1117"/>
                    <a:pt x="918" y="1188"/>
                    <a:pt x="951" y="1225"/>
                  </a:cubicBezTo>
                  <a:cubicBezTo>
                    <a:pt x="1009" y="1293"/>
                    <a:pt x="1117" y="1347"/>
                    <a:pt x="1242" y="1369"/>
                  </a:cubicBezTo>
                  <a:cubicBezTo>
                    <a:pt x="1246" y="1333"/>
                    <a:pt x="1353" y="217"/>
                    <a:pt x="1353" y="217"/>
                  </a:cubicBezTo>
                  <a:cubicBezTo>
                    <a:pt x="1356" y="160"/>
                    <a:pt x="1340" y="110"/>
                    <a:pt x="1301" y="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112" y="1635"/>
              <a:ext cx="99" cy="175"/>
            </a:xfrm>
            <a:custGeom>
              <a:avLst/>
              <a:gdLst>
                <a:gd name="T0" fmla="*/ 0 w 441"/>
                <a:gd name="T1" fmla="*/ 775 h 776"/>
                <a:gd name="T2" fmla="*/ 365 w 441"/>
                <a:gd name="T3" fmla="*/ 775 h 776"/>
                <a:gd name="T4" fmla="*/ 440 w 441"/>
                <a:gd name="T5" fmla="*/ 0 h 776"/>
                <a:gd name="T6" fmla="*/ 76 w 441"/>
                <a:gd name="T7" fmla="*/ 0 h 776"/>
                <a:gd name="T8" fmla="*/ 0 w 441"/>
                <a:gd name="T9" fmla="*/ 77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776">
                  <a:moveTo>
                    <a:pt x="0" y="775"/>
                  </a:moveTo>
                  <a:lnTo>
                    <a:pt x="365" y="775"/>
                  </a:lnTo>
                  <a:lnTo>
                    <a:pt x="440" y="0"/>
                  </a:lnTo>
                  <a:lnTo>
                    <a:pt x="76" y="0"/>
                  </a:lnTo>
                  <a:cubicBezTo>
                    <a:pt x="76" y="0"/>
                    <a:pt x="10" y="674"/>
                    <a:pt x="0" y="7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4044853" y="4362023"/>
            <a:ext cx="4141766" cy="365125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48927" y="2458603"/>
            <a:ext cx="4137692" cy="854876"/>
          </a:xfrm>
        </p:spPr>
        <p:txBody>
          <a:bodyPr lIns="0" tIns="0" rIns="0" b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der Präsentation</a:t>
            </a:r>
            <a:br>
              <a:rPr lang="de-DE" dirty="0" smtClean="0"/>
            </a:br>
            <a:r>
              <a:rPr lang="de-DE" dirty="0" smtClean="0"/>
              <a:t>1-2 zeilig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044852" y="3338942"/>
            <a:ext cx="4137692" cy="595431"/>
          </a:xfrm>
        </p:spPr>
        <p:txBody>
          <a:bodyPr lIns="0" tIns="0" rIns="0" b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Untertitel</a:t>
            </a:r>
            <a:br>
              <a:rPr lang="de-DE" dirty="0" smtClean="0"/>
            </a:br>
            <a:r>
              <a:rPr lang="de-DE" dirty="0" smtClean="0"/>
              <a:t>1-2 zeilig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49516" y="4038660"/>
            <a:ext cx="4137103" cy="219075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Autor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1330302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38175" y="1674421"/>
            <a:ext cx="10915650" cy="4370119"/>
          </a:xfrm>
        </p:spPr>
        <p:txBody>
          <a:bodyPr numCol="2" spcCol="180000"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lang="de-DE" b="0" i="0" u="none" strike="noStrike" smtClean="0">
                <a:effectLst/>
              </a:defRPr>
            </a:lvl1pPr>
          </a:lstStyle>
          <a:p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Lorem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ipsum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dolor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sit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amet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</a:p>
          <a:p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consectetuer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adipiscing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elit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Aenean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commodo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ligula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eget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dolor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Aenean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massa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Cum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sociis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natoque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penatibus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et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magnis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parturient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montes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</a:p>
          <a:p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nascetur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ridiculus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Donec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quam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felis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ultricies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nec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pellentesque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eu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pretium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quis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sem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Nulla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consequat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massa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quis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enim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Donec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pede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justo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fringilla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vel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aliquet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nec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vulputate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eget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arcu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In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enim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justo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rhoncus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ut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imperdiet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a,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venenatis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vitae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justo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Nullam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</a:p>
          <a:p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dictum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felis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eu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pede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mollis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pretium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Integer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tincidunt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Cras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dapibus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Vivamus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elementum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semper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nisi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Aenean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vulputate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eleifend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tellus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Aenean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leo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ligula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porttitor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eu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consequat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vitae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eleifend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ac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, </a:t>
            </a:r>
            <a:r>
              <a:rPr lang="de-DE" b="0" i="0" u="none" strike="noStrike" dirty="0" err="1" smtClean="0">
                <a:effectLst/>
                <a:latin typeface="Verdana" panose="020B0604030504040204" pitchFamily="34" charset="0"/>
              </a:rPr>
              <a:t>enim</a:t>
            </a:r>
            <a:r>
              <a:rPr lang="de-DE" b="0" i="0" u="none" strike="noStrike" dirty="0" smtClean="0">
                <a:effectLst/>
                <a:latin typeface="Verdana" panose="020B0604030504040204" pitchFamily="34" charset="0"/>
              </a:rPr>
              <a:t>. </a:t>
            </a:r>
            <a:endParaRPr lang="de-DE" b="0" i="0" u="none" strike="noStrike" dirty="0"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07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1001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75" y="-18855"/>
            <a:ext cx="6675134" cy="48158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r="8576" b="4484"/>
          <a:stretch/>
        </p:blipFill>
        <p:spPr bwMode="auto">
          <a:xfrm>
            <a:off x="0" y="-19581"/>
            <a:ext cx="5536675" cy="481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9"/>
          <p:cNvGrpSpPr/>
          <p:nvPr userDrawn="1"/>
        </p:nvGrpSpPr>
        <p:grpSpPr>
          <a:xfrm>
            <a:off x="6904506" y="153998"/>
            <a:ext cx="2554710" cy="1905451"/>
            <a:chOff x="6113963" y="140172"/>
            <a:chExt cx="2554710" cy="1905451"/>
          </a:xfrm>
        </p:grpSpPr>
        <p:sp>
          <p:nvSpPr>
            <p:cNvPr id="8" name="Rectangular Callout 27"/>
            <p:cNvSpPr/>
            <p:nvPr/>
          </p:nvSpPr>
          <p:spPr>
            <a:xfrm>
              <a:off x="6113963" y="140172"/>
              <a:ext cx="2554710" cy="1905451"/>
            </a:xfrm>
            <a:prstGeom prst="wedgeRectCallout">
              <a:avLst>
                <a:gd name="adj1" fmla="val -21488"/>
                <a:gd name="adj2" fmla="val 7325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28"/>
            <p:cNvSpPr/>
            <p:nvPr/>
          </p:nvSpPr>
          <p:spPr>
            <a:xfrm>
              <a:off x="6321068" y="939236"/>
              <a:ext cx="2140499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de-DE" sz="1400" smtClean="0">
                  <a:solidFill>
                    <a:srgbClr val="404040"/>
                  </a:solidFill>
                </a:rPr>
                <a:t>DAI-Labor</a:t>
              </a:r>
              <a:endParaRPr lang="de-DE" sz="1400">
                <a:solidFill>
                  <a:srgbClr val="404040"/>
                </a:solidFill>
              </a:endParaRPr>
            </a:p>
            <a:p>
              <a:r>
                <a:rPr lang="de-DE" sz="1400" smtClean="0">
                  <a:solidFill>
                    <a:srgbClr val="404040"/>
                  </a:solidFill>
                </a:rPr>
                <a:t>Sekretariat </a:t>
              </a:r>
              <a:r>
                <a:rPr lang="de-DE" sz="1400">
                  <a:solidFill>
                    <a:srgbClr val="404040"/>
                  </a:solidFill>
                </a:rPr>
                <a:t>TEL 14</a:t>
              </a:r>
            </a:p>
            <a:p>
              <a:r>
                <a:rPr lang="de-DE" sz="1400" smtClean="0">
                  <a:solidFill>
                    <a:srgbClr val="404040"/>
                  </a:solidFill>
                </a:rPr>
                <a:t>Ernst-Reuter-Platz </a:t>
              </a:r>
              <a:r>
                <a:rPr lang="de-DE" sz="1400">
                  <a:solidFill>
                    <a:srgbClr val="404040"/>
                  </a:solidFill>
                </a:rPr>
                <a:t>7</a:t>
              </a:r>
            </a:p>
            <a:p>
              <a:r>
                <a:rPr lang="de-DE" sz="1400">
                  <a:solidFill>
                    <a:srgbClr val="404040"/>
                  </a:solidFill>
                </a:rPr>
                <a:t>D-10587 </a:t>
              </a:r>
              <a:r>
                <a:rPr lang="de-DE" sz="1400" smtClean="0">
                  <a:solidFill>
                    <a:srgbClr val="404040"/>
                  </a:solidFill>
                </a:rPr>
                <a:t>Berlin</a:t>
              </a:r>
              <a:endParaRPr lang="en-US" sz="1400" smtClean="0">
                <a:solidFill>
                  <a:srgbClr val="404040"/>
                </a:solidFill>
              </a:endParaRPr>
            </a:p>
          </p:txBody>
        </p:sp>
      </p:grpSp>
      <p:grpSp>
        <p:nvGrpSpPr>
          <p:cNvPr id="10" name="Gruppieren 112"/>
          <p:cNvGrpSpPr/>
          <p:nvPr userDrawn="1"/>
        </p:nvGrpSpPr>
        <p:grpSpPr>
          <a:xfrm>
            <a:off x="7111611" y="384650"/>
            <a:ext cx="2140499" cy="429222"/>
            <a:chOff x="6078538" y="509588"/>
            <a:chExt cx="2422525" cy="485775"/>
          </a:xfrm>
          <a:solidFill>
            <a:schemeClr val="accent6"/>
          </a:solidFill>
        </p:grpSpPr>
        <p:sp>
          <p:nvSpPr>
            <p:cNvPr id="11" name="Freeform 105"/>
            <p:cNvSpPr>
              <a:spLocks noChangeArrowheads="1"/>
            </p:cNvSpPr>
            <p:nvPr/>
          </p:nvSpPr>
          <p:spPr bwMode="auto">
            <a:xfrm>
              <a:off x="6078538" y="511175"/>
              <a:ext cx="481012" cy="481013"/>
            </a:xfrm>
            <a:custGeom>
              <a:avLst/>
              <a:gdLst>
                <a:gd name="T0" fmla="*/ 0 w 1336"/>
                <a:gd name="T1" fmla="*/ 1335 h 1336"/>
                <a:gd name="T2" fmla="*/ 0 w 1336"/>
                <a:gd name="T3" fmla="*/ 0 h 1336"/>
                <a:gd name="T4" fmla="*/ 64 w 1336"/>
                <a:gd name="T5" fmla="*/ 0 h 1336"/>
                <a:gd name="T6" fmla="*/ 64 w 1336"/>
                <a:gd name="T7" fmla="*/ 1335 h 1336"/>
                <a:gd name="T8" fmla="*/ 0 w 1336"/>
                <a:gd name="T9" fmla="*/ 1335 h 1336"/>
                <a:gd name="T10" fmla="*/ 190 w 1336"/>
                <a:gd name="T11" fmla="*/ 1335 h 1336"/>
                <a:gd name="T12" fmla="*/ 190 w 1336"/>
                <a:gd name="T13" fmla="*/ 0 h 1336"/>
                <a:gd name="T14" fmla="*/ 293 w 1336"/>
                <a:gd name="T15" fmla="*/ 0 h 1336"/>
                <a:gd name="T16" fmla="*/ 293 w 1336"/>
                <a:gd name="T17" fmla="*/ 1335 h 1336"/>
                <a:gd name="T18" fmla="*/ 190 w 1336"/>
                <a:gd name="T19" fmla="*/ 1335 h 1336"/>
                <a:gd name="T20" fmla="*/ 421 w 1336"/>
                <a:gd name="T21" fmla="*/ 1335 h 1336"/>
                <a:gd name="T22" fmla="*/ 421 w 1336"/>
                <a:gd name="T23" fmla="*/ 0 h 1336"/>
                <a:gd name="T24" fmla="*/ 588 w 1336"/>
                <a:gd name="T25" fmla="*/ 0 h 1336"/>
                <a:gd name="T26" fmla="*/ 588 w 1336"/>
                <a:gd name="T27" fmla="*/ 1335 h 1336"/>
                <a:gd name="T28" fmla="*/ 421 w 1336"/>
                <a:gd name="T29" fmla="*/ 1335 h 1336"/>
                <a:gd name="T30" fmla="*/ 651 w 1336"/>
                <a:gd name="T31" fmla="*/ 1335 h 1336"/>
                <a:gd name="T32" fmla="*/ 651 w 1336"/>
                <a:gd name="T33" fmla="*/ 0 h 1336"/>
                <a:gd name="T34" fmla="*/ 865 w 1336"/>
                <a:gd name="T35" fmla="*/ 0 h 1336"/>
                <a:gd name="T36" fmla="*/ 865 w 1336"/>
                <a:gd name="T37" fmla="*/ 1335 h 1336"/>
                <a:gd name="T38" fmla="*/ 651 w 1336"/>
                <a:gd name="T39" fmla="*/ 1335 h 1336"/>
                <a:gd name="T40" fmla="*/ 1335 w 1336"/>
                <a:gd name="T41" fmla="*/ 1335 h 1336"/>
                <a:gd name="T42" fmla="*/ 893 w 1336"/>
                <a:gd name="T43" fmla="*/ 1335 h 1336"/>
                <a:gd name="T44" fmla="*/ 893 w 1336"/>
                <a:gd name="T45" fmla="*/ 0 h 1336"/>
                <a:gd name="T46" fmla="*/ 1335 w 1336"/>
                <a:gd name="T47" fmla="*/ 0 h 1336"/>
                <a:gd name="T48" fmla="*/ 1335 w 1336"/>
                <a:gd name="T49" fmla="*/ 1335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6" h="1336">
                  <a:moveTo>
                    <a:pt x="0" y="133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64" y="1335"/>
                  </a:lnTo>
                  <a:lnTo>
                    <a:pt x="0" y="1335"/>
                  </a:lnTo>
                  <a:close/>
                  <a:moveTo>
                    <a:pt x="190" y="1335"/>
                  </a:moveTo>
                  <a:lnTo>
                    <a:pt x="190" y="0"/>
                  </a:lnTo>
                  <a:lnTo>
                    <a:pt x="293" y="0"/>
                  </a:lnTo>
                  <a:lnTo>
                    <a:pt x="293" y="1335"/>
                  </a:lnTo>
                  <a:lnTo>
                    <a:pt x="190" y="1335"/>
                  </a:lnTo>
                  <a:close/>
                  <a:moveTo>
                    <a:pt x="421" y="1335"/>
                  </a:moveTo>
                  <a:lnTo>
                    <a:pt x="421" y="0"/>
                  </a:lnTo>
                  <a:lnTo>
                    <a:pt x="588" y="0"/>
                  </a:lnTo>
                  <a:lnTo>
                    <a:pt x="588" y="1335"/>
                  </a:lnTo>
                  <a:lnTo>
                    <a:pt x="421" y="1335"/>
                  </a:lnTo>
                  <a:close/>
                  <a:moveTo>
                    <a:pt x="651" y="1335"/>
                  </a:moveTo>
                  <a:lnTo>
                    <a:pt x="651" y="0"/>
                  </a:lnTo>
                  <a:lnTo>
                    <a:pt x="865" y="0"/>
                  </a:lnTo>
                  <a:lnTo>
                    <a:pt x="865" y="1335"/>
                  </a:lnTo>
                  <a:lnTo>
                    <a:pt x="651" y="1335"/>
                  </a:lnTo>
                  <a:close/>
                  <a:moveTo>
                    <a:pt x="1335" y="1335"/>
                  </a:moveTo>
                  <a:lnTo>
                    <a:pt x="893" y="1335"/>
                  </a:lnTo>
                  <a:lnTo>
                    <a:pt x="893" y="0"/>
                  </a:lnTo>
                  <a:lnTo>
                    <a:pt x="1335" y="0"/>
                  </a:lnTo>
                  <a:lnTo>
                    <a:pt x="1335" y="13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Freeform 106"/>
            <p:cNvSpPr>
              <a:spLocks noChangeArrowheads="1"/>
            </p:cNvSpPr>
            <p:nvPr/>
          </p:nvSpPr>
          <p:spPr bwMode="auto">
            <a:xfrm>
              <a:off x="6700838" y="873125"/>
              <a:ext cx="661987" cy="122238"/>
            </a:xfrm>
            <a:custGeom>
              <a:avLst/>
              <a:gdLst>
                <a:gd name="T0" fmla="*/ 1685 w 1841"/>
                <a:gd name="T1" fmla="*/ 334 h 340"/>
                <a:gd name="T2" fmla="*/ 1649 w 1841"/>
                <a:gd name="T3" fmla="*/ 101 h 340"/>
                <a:gd name="T4" fmla="*/ 1685 w 1841"/>
                <a:gd name="T5" fmla="*/ 117 h 340"/>
                <a:gd name="T6" fmla="*/ 1840 w 1841"/>
                <a:gd name="T7" fmla="*/ 213 h 340"/>
                <a:gd name="T8" fmla="*/ 1804 w 1841"/>
                <a:gd name="T9" fmla="*/ 334 h 340"/>
                <a:gd name="T10" fmla="*/ 1754 w 1841"/>
                <a:gd name="T11" fmla="*/ 129 h 340"/>
                <a:gd name="T12" fmla="*/ 1533 w 1841"/>
                <a:gd name="T13" fmla="*/ 49 h 340"/>
                <a:gd name="T14" fmla="*/ 1569 w 1841"/>
                <a:gd name="T15" fmla="*/ 8 h 340"/>
                <a:gd name="T16" fmla="*/ 1533 w 1841"/>
                <a:gd name="T17" fmla="*/ 49 h 340"/>
                <a:gd name="T18" fmla="*/ 1533 w 1841"/>
                <a:gd name="T19" fmla="*/ 101 h 340"/>
                <a:gd name="T20" fmla="*/ 1569 w 1841"/>
                <a:gd name="T21" fmla="*/ 334 h 340"/>
                <a:gd name="T22" fmla="*/ 1419 w 1841"/>
                <a:gd name="T23" fmla="*/ 334 h 340"/>
                <a:gd name="T24" fmla="*/ 1454 w 1841"/>
                <a:gd name="T25" fmla="*/ 0 h 340"/>
                <a:gd name="T26" fmla="*/ 1419 w 1841"/>
                <a:gd name="T27" fmla="*/ 334 h 340"/>
                <a:gd name="T28" fmla="*/ 1249 w 1841"/>
                <a:gd name="T29" fmla="*/ 101 h 340"/>
                <a:gd name="T30" fmla="*/ 1285 w 1841"/>
                <a:gd name="T31" fmla="*/ 132 h 340"/>
                <a:gd name="T32" fmla="*/ 1369 w 1841"/>
                <a:gd name="T33" fmla="*/ 133 h 340"/>
                <a:gd name="T34" fmla="*/ 1285 w 1841"/>
                <a:gd name="T35" fmla="*/ 334 h 340"/>
                <a:gd name="T36" fmla="*/ 1025 w 1841"/>
                <a:gd name="T37" fmla="*/ 204 h 340"/>
                <a:gd name="T38" fmla="*/ 1089 w 1841"/>
                <a:gd name="T39" fmla="*/ 128 h 340"/>
                <a:gd name="T40" fmla="*/ 1025 w 1841"/>
                <a:gd name="T41" fmla="*/ 233 h 340"/>
                <a:gd name="T42" fmla="*/ 1176 w 1841"/>
                <a:gd name="T43" fmla="*/ 303 h 340"/>
                <a:gd name="T44" fmla="*/ 1084 w 1841"/>
                <a:gd name="T45" fmla="*/ 339 h 340"/>
                <a:gd name="T46" fmla="*/ 1089 w 1841"/>
                <a:gd name="T47" fmla="*/ 97 h 340"/>
                <a:gd name="T48" fmla="*/ 1184 w 1841"/>
                <a:gd name="T49" fmla="*/ 233 h 340"/>
                <a:gd name="T50" fmla="*/ 830 w 1841"/>
                <a:gd name="T51" fmla="*/ 43 h 340"/>
                <a:gd name="T52" fmla="*/ 748 w 1841"/>
                <a:gd name="T53" fmla="*/ 153 h 340"/>
                <a:gd name="T54" fmla="*/ 892 w 1841"/>
                <a:gd name="T55" fmla="*/ 95 h 340"/>
                <a:gd name="T56" fmla="*/ 834 w 1841"/>
                <a:gd name="T57" fmla="*/ 186 h 340"/>
                <a:gd name="T58" fmla="*/ 748 w 1841"/>
                <a:gd name="T59" fmla="*/ 301 h 340"/>
                <a:gd name="T60" fmla="*/ 902 w 1841"/>
                <a:gd name="T61" fmla="*/ 241 h 340"/>
                <a:gd name="T62" fmla="*/ 712 w 1841"/>
                <a:gd name="T63" fmla="*/ 334 h 340"/>
                <a:gd name="T64" fmla="*/ 831 w 1841"/>
                <a:gd name="T65" fmla="*/ 10 h 340"/>
                <a:gd name="T66" fmla="*/ 888 w 1841"/>
                <a:gd name="T67" fmla="*/ 167 h 340"/>
                <a:gd name="T68" fmla="*/ 838 w 1841"/>
                <a:gd name="T69" fmla="*/ 334 h 340"/>
                <a:gd name="T70" fmla="*/ 323 w 1841"/>
                <a:gd name="T71" fmla="*/ 10 h 340"/>
                <a:gd name="T72" fmla="*/ 401 w 1841"/>
                <a:gd name="T73" fmla="*/ 304 h 340"/>
                <a:gd name="T74" fmla="*/ 482 w 1841"/>
                <a:gd name="T75" fmla="*/ 10 h 340"/>
                <a:gd name="T76" fmla="*/ 518 w 1841"/>
                <a:gd name="T77" fmla="*/ 236 h 340"/>
                <a:gd name="T78" fmla="*/ 286 w 1841"/>
                <a:gd name="T79" fmla="*/ 236 h 340"/>
                <a:gd name="T80" fmla="*/ 323 w 1841"/>
                <a:gd name="T81" fmla="*/ 10 h 340"/>
                <a:gd name="T82" fmla="*/ 0 w 1841"/>
                <a:gd name="T83" fmla="*/ 10 h 340"/>
                <a:gd name="T84" fmla="*/ 240 w 1841"/>
                <a:gd name="T85" fmla="*/ 45 h 340"/>
                <a:gd name="T86" fmla="*/ 139 w 1841"/>
                <a:gd name="T87" fmla="*/ 334 h 340"/>
                <a:gd name="T88" fmla="*/ 102 w 1841"/>
                <a:gd name="T89" fmla="*/ 4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1" h="340">
                  <a:moveTo>
                    <a:pt x="1685" y="146"/>
                  </a:moveTo>
                  <a:lnTo>
                    <a:pt x="1685" y="334"/>
                  </a:lnTo>
                  <a:lnTo>
                    <a:pt x="1649" y="334"/>
                  </a:lnTo>
                  <a:lnTo>
                    <a:pt x="1649" y="101"/>
                  </a:lnTo>
                  <a:lnTo>
                    <a:pt x="1685" y="101"/>
                  </a:lnTo>
                  <a:lnTo>
                    <a:pt x="1685" y="117"/>
                  </a:lnTo>
                  <a:cubicBezTo>
                    <a:pt x="1685" y="117"/>
                    <a:pt x="1725" y="97"/>
                    <a:pt x="1759" y="97"/>
                  </a:cubicBezTo>
                  <a:cubicBezTo>
                    <a:pt x="1825" y="97"/>
                    <a:pt x="1840" y="128"/>
                    <a:pt x="1840" y="213"/>
                  </a:cubicBezTo>
                  <a:lnTo>
                    <a:pt x="1840" y="334"/>
                  </a:lnTo>
                  <a:lnTo>
                    <a:pt x="1804" y="334"/>
                  </a:lnTo>
                  <a:lnTo>
                    <a:pt x="1804" y="213"/>
                  </a:lnTo>
                  <a:cubicBezTo>
                    <a:pt x="1804" y="152"/>
                    <a:pt x="1797" y="129"/>
                    <a:pt x="1754" y="129"/>
                  </a:cubicBezTo>
                  <a:cubicBezTo>
                    <a:pt x="1722" y="129"/>
                    <a:pt x="1685" y="146"/>
                    <a:pt x="1685" y="146"/>
                  </a:cubicBezTo>
                  <a:close/>
                  <a:moveTo>
                    <a:pt x="1533" y="49"/>
                  </a:moveTo>
                  <a:lnTo>
                    <a:pt x="1533" y="8"/>
                  </a:lnTo>
                  <a:lnTo>
                    <a:pt x="1569" y="8"/>
                  </a:lnTo>
                  <a:lnTo>
                    <a:pt x="1569" y="49"/>
                  </a:lnTo>
                  <a:lnTo>
                    <a:pt x="1533" y="49"/>
                  </a:lnTo>
                  <a:close/>
                  <a:moveTo>
                    <a:pt x="1533" y="334"/>
                  </a:moveTo>
                  <a:lnTo>
                    <a:pt x="1533" y="101"/>
                  </a:lnTo>
                  <a:lnTo>
                    <a:pt x="1569" y="101"/>
                  </a:lnTo>
                  <a:lnTo>
                    <a:pt x="1569" y="334"/>
                  </a:lnTo>
                  <a:lnTo>
                    <a:pt x="1533" y="334"/>
                  </a:lnTo>
                  <a:close/>
                  <a:moveTo>
                    <a:pt x="1419" y="334"/>
                  </a:moveTo>
                  <a:lnTo>
                    <a:pt x="1419" y="0"/>
                  </a:lnTo>
                  <a:lnTo>
                    <a:pt x="1454" y="0"/>
                  </a:lnTo>
                  <a:lnTo>
                    <a:pt x="1454" y="334"/>
                  </a:lnTo>
                  <a:lnTo>
                    <a:pt x="1419" y="334"/>
                  </a:lnTo>
                  <a:close/>
                  <a:moveTo>
                    <a:pt x="1249" y="334"/>
                  </a:moveTo>
                  <a:lnTo>
                    <a:pt x="1249" y="101"/>
                  </a:lnTo>
                  <a:lnTo>
                    <a:pt x="1285" y="101"/>
                  </a:lnTo>
                  <a:lnTo>
                    <a:pt x="1285" y="132"/>
                  </a:lnTo>
                  <a:cubicBezTo>
                    <a:pt x="1285" y="132"/>
                    <a:pt x="1322" y="105"/>
                    <a:pt x="1369" y="97"/>
                  </a:cubicBezTo>
                  <a:lnTo>
                    <a:pt x="1369" y="133"/>
                  </a:lnTo>
                  <a:cubicBezTo>
                    <a:pt x="1324" y="141"/>
                    <a:pt x="1285" y="165"/>
                    <a:pt x="1285" y="165"/>
                  </a:cubicBezTo>
                  <a:lnTo>
                    <a:pt x="1285" y="334"/>
                  </a:lnTo>
                  <a:lnTo>
                    <a:pt x="1249" y="334"/>
                  </a:lnTo>
                  <a:close/>
                  <a:moveTo>
                    <a:pt x="1025" y="204"/>
                  </a:moveTo>
                  <a:lnTo>
                    <a:pt x="1150" y="204"/>
                  </a:lnTo>
                  <a:cubicBezTo>
                    <a:pt x="1150" y="148"/>
                    <a:pt x="1131" y="128"/>
                    <a:pt x="1089" y="128"/>
                  </a:cubicBezTo>
                  <a:cubicBezTo>
                    <a:pt x="1048" y="128"/>
                    <a:pt x="1025" y="150"/>
                    <a:pt x="1025" y="204"/>
                  </a:cubicBezTo>
                  <a:close/>
                  <a:moveTo>
                    <a:pt x="1025" y="233"/>
                  </a:moveTo>
                  <a:cubicBezTo>
                    <a:pt x="1026" y="281"/>
                    <a:pt x="1041" y="307"/>
                    <a:pt x="1088" y="307"/>
                  </a:cubicBezTo>
                  <a:cubicBezTo>
                    <a:pt x="1124" y="307"/>
                    <a:pt x="1176" y="303"/>
                    <a:pt x="1176" y="303"/>
                  </a:cubicBezTo>
                  <a:lnTo>
                    <a:pt x="1177" y="331"/>
                  </a:lnTo>
                  <a:cubicBezTo>
                    <a:pt x="1177" y="331"/>
                    <a:pt x="1123" y="339"/>
                    <a:pt x="1084" y="339"/>
                  </a:cubicBezTo>
                  <a:cubicBezTo>
                    <a:pt x="1012" y="339"/>
                    <a:pt x="989" y="298"/>
                    <a:pt x="989" y="219"/>
                  </a:cubicBezTo>
                  <a:cubicBezTo>
                    <a:pt x="989" y="131"/>
                    <a:pt x="1028" y="97"/>
                    <a:pt x="1089" y="97"/>
                  </a:cubicBezTo>
                  <a:cubicBezTo>
                    <a:pt x="1153" y="97"/>
                    <a:pt x="1186" y="129"/>
                    <a:pt x="1186" y="206"/>
                  </a:cubicBezTo>
                  <a:lnTo>
                    <a:pt x="1184" y="233"/>
                  </a:lnTo>
                  <a:lnTo>
                    <a:pt x="1025" y="233"/>
                  </a:lnTo>
                  <a:close/>
                  <a:moveTo>
                    <a:pt x="830" y="43"/>
                  </a:moveTo>
                  <a:lnTo>
                    <a:pt x="748" y="43"/>
                  </a:lnTo>
                  <a:lnTo>
                    <a:pt x="748" y="153"/>
                  </a:lnTo>
                  <a:lnTo>
                    <a:pt x="833" y="153"/>
                  </a:lnTo>
                  <a:cubicBezTo>
                    <a:pt x="875" y="153"/>
                    <a:pt x="892" y="133"/>
                    <a:pt x="892" y="95"/>
                  </a:cubicBezTo>
                  <a:cubicBezTo>
                    <a:pt x="892" y="58"/>
                    <a:pt x="872" y="43"/>
                    <a:pt x="830" y="43"/>
                  </a:cubicBezTo>
                  <a:close/>
                  <a:moveTo>
                    <a:pt x="834" y="186"/>
                  </a:moveTo>
                  <a:lnTo>
                    <a:pt x="748" y="186"/>
                  </a:lnTo>
                  <a:lnTo>
                    <a:pt x="748" y="301"/>
                  </a:lnTo>
                  <a:lnTo>
                    <a:pt x="836" y="301"/>
                  </a:lnTo>
                  <a:cubicBezTo>
                    <a:pt x="876" y="301"/>
                    <a:pt x="902" y="287"/>
                    <a:pt x="902" y="241"/>
                  </a:cubicBezTo>
                  <a:cubicBezTo>
                    <a:pt x="902" y="191"/>
                    <a:pt x="859" y="186"/>
                    <a:pt x="834" y="186"/>
                  </a:cubicBezTo>
                  <a:close/>
                  <a:moveTo>
                    <a:pt x="712" y="334"/>
                  </a:moveTo>
                  <a:lnTo>
                    <a:pt x="712" y="10"/>
                  </a:lnTo>
                  <a:lnTo>
                    <a:pt x="831" y="10"/>
                  </a:lnTo>
                  <a:cubicBezTo>
                    <a:pt x="894" y="10"/>
                    <a:pt x="930" y="34"/>
                    <a:pt x="930" y="90"/>
                  </a:cubicBezTo>
                  <a:cubicBezTo>
                    <a:pt x="930" y="134"/>
                    <a:pt x="914" y="155"/>
                    <a:pt x="888" y="167"/>
                  </a:cubicBezTo>
                  <a:cubicBezTo>
                    <a:pt x="918" y="177"/>
                    <a:pt x="940" y="196"/>
                    <a:pt x="940" y="243"/>
                  </a:cubicBezTo>
                  <a:cubicBezTo>
                    <a:pt x="940" y="311"/>
                    <a:pt x="900" y="334"/>
                    <a:pt x="838" y="334"/>
                  </a:cubicBezTo>
                  <a:lnTo>
                    <a:pt x="712" y="334"/>
                  </a:lnTo>
                  <a:close/>
                  <a:moveTo>
                    <a:pt x="323" y="10"/>
                  </a:moveTo>
                  <a:lnTo>
                    <a:pt x="323" y="236"/>
                  </a:lnTo>
                  <a:cubicBezTo>
                    <a:pt x="323" y="287"/>
                    <a:pt x="354" y="304"/>
                    <a:pt x="401" y="304"/>
                  </a:cubicBezTo>
                  <a:cubicBezTo>
                    <a:pt x="451" y="304"/>
                    <a:pt x="482" y="287"/>
                    <a:pt x="482" y="236"/>
                  </a:cubicBezTo>
                  <a:lnTo>
                    <a:pt x="482" y="10"/>
                  </a:lnTo>
                  <a:lnTo>
                    <a:pt x="518" y="10"/>
                  </a:lnTo>
                  <a:lnTo>
                    <a:pt x="518" y="236"/>
                  </a:lnTo>
                  <a:cubicBezTo>
                    <a:pt x="518" y="310"/>
                    <a:pt x="477" y="338"/>
                    <a:pt x="401" y="338"/>
                  </a:cubicBezTo>
                  <a:cubicBezTo>
                    <a:pt x="328" y="338"/>
                    <a:pt x="286" y="310"/>
                    <a:pt x="286" y="236"/>
                  </a:cubicBezTo>
                  <a:lnTo>
                    <a:pt x="286" y="10"/>
                  </a:lnTo>
                  <a:lnTo>
                    <a:pt x="323" y="10"/>
                  </a:lnTo>
                  <a:close/>
                  <a:moveTo>
                    <a:pt x="0" y="45"/>
                  </a:moveTo>
                  <a:lnTo>
                    <a:pt x="0" y="10"/>
                  </a:lnTo>
                  <a:lnTo>
                    <a:pt x="240" y="10"/>
                  </a:lnTo>
                  <a:lnTo>
                    <a:pt x="240" y="45"/>
                  </a:lnTo>
                  <a:lnTo>
                    <a:pt x="139" y="45"/>
                  </a:lnTo>
                  <a:lnTo>
                    <a:pt x="139" y="334"/>
                  </a:lnTo>
                  <a:lnTo>
                    <a:pt x="102" y="334"/>
                  </a:lnTo>
                  <a:lnTo>
                    <a:pt x="102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Freeform 107"/>
            <p:cNvSpPr>
              <a:spLocks noChangeArrowheads="1"/>
            </p:cNvSpPr>
            <p:nvPr/>
          </p:nvSpPr>
          <p:spPr bwMode="auto">
            <a:xfrm>
              <a:off x="6702425" y="509588"/>
              <a:ext cx="1798638" cy="282575"/>
            </a:xfrm>
            <a:custGeom>
              <a:avLst/>
              <a:gdLst>
                <a:gd name="T0" fmla="*/ 4706 w 4998"/>
                <a:gd name="T1" fmla="*/ 217 h 785"/>
                <a:gd name="T2" fmla="*/ 4794 w 4998"/>
                <a:gd name="T3" fmla="*/ 290 h 785"/>
                <a:gd name="T4" fmla="*/ 4997 w 4998"/>
                <a:gd name="T5" fmla="*/ 292 h 785"/>
                <a:gd name="T6" fmla="*/ 4794 w 4998"/>
                <a:gd name="T7" fmla="*/ 773 h 785"/>
                <a:gd name="T8" fmla="*/ 4138 w 4998"/>
                <a:gd name="T9" fmla="*/ 487 h 785"/>
                <a:gd name="T10" fmla="*/ 4457 w 4998"/>
                <a:gd name="T11" fmla="*/ 489 h 785"/>
                <a:gd name="T12" fmla="*/ 4138 w 4998"/>
                <a:gd name="T13" fmla="*/ 487 h 785"/>
                <a:gd name="T14" fmla="*/ 4299 w 4998"/>
                <a:gd name="T15" fmla="*/ 206 h 785"/>
                <a:gd name="T16" fmla="*/ 4299 w 4998"/>
                <a:gd name="T17" fmla="*/ 784 h 785"/>
                <a:gd name="T18" fmla="*/ 3548 w 4998"/>
                <a:gd name="T19" fmla="*/ 703 h 785"/>
                <a:gd name="T20" fmla="*/ 3843 w 4998"/>
                <a:gd name="T21" fmla="*/ 487 h 785"/>
                <a:gd name="T22" fmla="*/ 3548 w 4998"/>
                <a:gd name="T23" fmla="*/ 312 h 785"/>
                <a:gd name="T24" fmla="*/ 3548 w 4998"/>
                <a:gd name="T25" fmla="*/ 242 h 785"/>
                <a:gd name="T26" fmla="*/ 3932 w 4998"/>
                <a:gd name="T27" fmla="*/ 485 h 785"/>
                <a:gd name="T28" fmla="*/ 3461 w 4998"/>
                <a:gd name="T29" fmla="*/ 772 h 785"/>
                <a:gd name="T30" fmla="*/ 3548 w 4998"/>
                <a:gd name="T31" fmla="*/ 0 h 785"/>
                <a:gd name="T32" fmla="*/ 3170 w 4998"/>
                <a:gd name="T33" fmla="*/ 500 h 785"/>
                <a:gd name="T34" fmla="*/ 2897 w 4998"/>
                <a:gd name="T35" fmla="*/ 612 h 785"/>
                <a:gd name="T36" fmla="*/ 3170 w 4998"/>
                <a:gd name="T37" fmla="*/ 679 h 785"/>
                <a:gd name="T38" fmla="*/ 3256 w 4998"/>
                <a:gd name="T39" fmla="*/ 387 h 785"/>
                <a:gd name="T40" fmla="*/ 3323 w 4998"/>
                <a:gd name="T41" fmla="*/ 712 h 785"/>
                <a:gd name="T42" fmla="*/ 3182 w 4998"/>
                <a:gd name="T43" fmla="*/ 742 h 785"/>
                <a:gd name="T44" fmla="*/ 2808 w 4998"/>
                <a:gd name="T45" fmla="*/ 614 h 785"/>
                <a:gd name="T46" fmla="*/ 3170 w 4998"/>
                <a:gd name="T47" fmla="*/ 433 h 785"/>
                <a:gd name="T48" fmla="*/ 3068 w 4998"/>
                <a:gd name="T49" fmla="*/ 286 h 785"/>
                <a:gd name="T50" fmla="*/ 2842 w 4998"/>
                <a:gd name="T51" fmla="*/ 228 h 785"/>
                <a:gd name="T52" fmla="*/ 3256 w 4998"/>
                <a:gd name="T53" fmla="*/ 387 h 785"/>
                <a:gd name="T54" fmla="*/ 2258 w 4998"/>
                <a:gd name="T55" fmla="*/ 773 h 785"/>
                <a:gd name="T56" fmla="*/ 2347 w 4998"/>
                <a:gd name="T57" fmla="*/ 0 h 785"/>
                <a:gd name="T58" fmla="*/ 2702 w 4998"/>
                <a:gd name="T59" fmla="*/ 691 h 785"/>
                <a:gd name="T60" fmla="*/ 1726 w 4998"/>
                <a:gd name="T61" fmla="*/ 502 h 785"/>
                <a:gd name="T62" fmla="*/ 2090 w 4998"/>
                <a:gd name="T63" fmla="*/ 419 h 785"/>
                <a:gd name="T64" fmla="*/ 1726 w 4998"/>
                <a:gd name="T65" fmla="*/ 502 h 785"/>
                <a:gd name="T66" fmla="*/ 1438 w 4998"/>
                <a:gd name="T67" fmla="*/ 3 h 785"/>
                <a:gd name="T68" fmla="*/ 1575 w 4998"/>
                <a:gd name="T69" fmla="*/ 773 h 785"/>
                <a:gd name="T70" fmla="*/ 959 w 4998"/>
                <a:gd name="T71" fmla="*/ 123 h 785"/>
                <a:gd name="T72" fmla="*/ 1103 w 4998"/>
                <a:gd name="T73" fmla="*/ 496 h 785"/>
                <a:gd name="T74" fmla="*/ 959 w 4998"/>
                <a:gd name="T75" fmla="*/ 123 h 785"/>
                <a:gd name="T76" fmla="*/ 853 w 4998"/>
                <a:gd name="T77" fmla="*/ 3 h 785"/>
                <a:gd name="T78" fmla="*/ 1312 w 4998"/>
                <a:gd name="T79" fmla="*/ 773 h 785"/>
                <a:gd name="T80" fmla="*/ 1130 w 4998"/>
                <a:gd name="T81" fmla="*/ 622 h 785"/>
                <a:gd name="T82" fmla="*/ 798 w 4998"/>
                <a:gd name="T83" fmla="*/ 773 h 785"/>
                <a:gd name="T84" fmla="*/ 271 w 4998"/>
                <a:gd name="T85" fmla="*/ 648 h 785"/>
                <a:gd name="T86" fmla="*/ 271 w 4998"/>
                <a:gd name="T87" fmla="*/ 128 h 785"/>
                <a:gd name="T88" fmla="*/ 135 w 4998"/>
                <a:gd name="T89" fmla="*/ 648 h 785"/>
                <a:gd name="T90" fmla="*/ 271 w 4998"/>
                <a:gd name="T91" fmla="*/ 773 h 785"/>
                <a:gd name="T92" fmla="*/ 0 w 4998"/>
                <a:gd name="T93" fmla="*/ 3 h 785"/>
                <a:gd name="T94" fmla="*/ 595 w 4998"/>
                <a:gd name="T95" fmla="*/ 37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98" h="785">
                  <a:moveTo>
                    <a:pt x="4706" y="773"/>
                  </a:moveTo>
                  <a:lnTo>
                    <a:pt x="4706" y="217"/>
                  </a:lnTo>
                  <a:lnTo>
                    <a:pt x="4794" y="217"/>
                  </a:lnTo>
                  <a:lnTo>
                    <a:pt x="4794" y="290"/>
                  </a:lnTo>
                  <a:cubicBezTo>
                    <a:pt x="4794" y="290"/>
                    <a:pt x="4884" y="226"/>
                    <a:pt x="4997" y="206"/>
                  </a:cubicBezTo>
                  <a:lnTo>
                    <a:pt x="4997" y="292"/>
                  </a:lnTo>
                  <a:cubicBezTo>
                    <a:pt x="4887" y="312"/>
                    <a:pt x="4794" y="369"/>
                    <a:pt x="4794" y="369"/>
                  </a:cubicBezTo>
                  <a:lnTo>
                    <a:pt x="4794" y="773"/>
                  </a:lnTo>
                  <a:lnTo>
                    <a:pt x="4706" y="773"/>
                  </a:lnTo>
                  <a:close/>
                  <a:moveTo>
                    <a:pt x="4138" y="487"/>
                  </a:moveTo>
                  <a:cubicBezTo>
                    <a:pt x="4138" y="643"/>
                    <a:pt x="4161" y="710"/>
                    <a:pt x="4299" y="710"/>
                  </a:cubicBezTo>
                  <a:cubicBezTo>
                    <a:pt x="4436" y="710"/>
                    <a:pt x="4457" y="636"/>
                    <a:pt x="4457" y="489"/>
                  </a:cubicBezTo>
                  <a:cubicBezTo>
                    <a:pt x="4457" y="341"/>
                    <a:pt x="4411" y="281"/>
                    <a:pt x="4299" y="281"/>
                  </a:cubicBezTo>
                  <a:cubicBezTo>
                    <a:pt x="4175" y="281"/>
                    <a:pt x="4138" y="335"/>
                    <a:pt x="4138" y="487"/>
                  </a:cubicBezTo>
                  <a:close/>
                  <a:moveTo>
                    <a:pt x="4048" y="487"/>
                  </a:moveTo>
                  <a:cubicBezTo>
                    <a:pt x="4048" y="296"/>
                    <a:pt x="4115" y="206"/>
                    <a:pt x="4299" y="206"/>
                  </a:cubicBezTo>
                  <a:cubicBezTo>
                    <a:pt x="4475" y="206"/>
                    <a:pt x="4547" y="299"/>
                    <a:pt x="4547" y="489"/>
                  </a:cubicBezTo>
                  <a:cubicBezTo>
                    <a:pt x="4547" y="682"/>
                    <a:pt x="4496" y="784"/>
                    <a:pt x="4299" y="784"/>
                  </a:cubicBezTo>
                  <a:cubicBezTo>
                    <a:pt x="4102" y="784"/>
                    <a:pt x="4048" y="691"/>
                    <a:pt x="4048" y="487"/>
                  </a:cubicBezTo>
                  <a:close/>
                  <a:moveTo>
                    <a:pt x="3548" y="703"/>
                  </a:moveTo>
                  <a:cubicBezTo>
                    <a:pt x="3548" y="703"/>
                    <a:pt x="3624" y="710"/>
                    <a:pt x="3655" y="710"/>
                  </a:cubicBezTo>
                  <a:cubicBezTo>
                    <a:pt x="3815" y="710"/>
                    <a:pt x="3843" y="641"/>
                    <a:pt x="3843" y="487"/>
                  </a:cubicBezTo>
                  <a:cubicBezTo>
                    <a:pt x="3843" y="342"/>
                    <a:pt x="3813" y="282"/>
                    <a:pt x="3710" y="282"/>
                  </a:cubicBezTo>
                  <a:cubicBezTo>
                    <a:pt x="3633" y="282"/>
                    <a:pt x="3548" y="312"/>
                    <a:pt x="3548" y="312"/>
                  </a:cubicBezTo>
                  <a:lnTo>
                    <a:pt x="3548" y="703"/>
                  </a:lnTo>
                  <a:close/>
                  <a:moveTo>
                    <a:pt x="3548" y="242"/>
                  </a:moveTo>
                  <a:cubicBezTo>
                    <a:pt x="3548" y="242"/>
                    <a:pt x="3636" y="206"/>
                    <a:pt x="3718" y="206"/>
                  </a:cubicBezTo>
                  <a:cubicBezTo>
                    <a:pt x="3877" y="206"/>
                    <a:pt x="3932" y="286"/>
                    <a:pt x="3932" y="485"/>
                  </a:cubicBezTo>
                  <a:cubicBezTo>
                    <a:pt x="3932" y="705"/>
                    <a:pt x="3869" y="784"/>
                    <a:pt x="3657" y="784"/>
                  </a:cubicBezTo>
                  <a:cubicBezTo>
                    <a:pt x="3587" y="784"/>
                    <a:pt x="3461" y="772"/>
                    <a:pt x="3461" y="772"/>
                  </a:cubicBezTo>
                  <a:lnTo>
                    <a:pt x="3461" y="0"/>
                  </a:lnTo>
                  <a:lnTo>
                    <a:pt x="3548" y="0"/>
                  </a:lnTo>
                  <a:lnTo>
                    <a:pt x="3548" y="242"/>
                  </a:lnTo>
                  <a:close/>
                  <a:moveTo>
                    <a:pt x="3170" y="500"/>
                  </a:moveTo>
                  <a:lnTo>
                    <a:pt x="2997" y="514"/>
                  </a:lnTo>
                  <a:cubicBezTo>
                    <a:pt x="2926" y="520"/>
                    <a:pt x="2897" y="555"/>
                    <a:pt x="2897" y="612"/>
                  </a:cubicBezTo>
                  <a:cubicBezTo>
                    <a:pt x="2897" y="676"/>
                    <a:pt x="2927" y="712"/>
                    <a:pt x="2980" y="712"/>
                  </a:cubicBezTo>
                  <a:cubicBezTo>
                    <a:pt x="3068" y="712"/>
                    <a:pt x="3170" y="679"/>
                    <a:pt x="3170" y="679"/>
                  </a:cubicBezTo>
                  <a:lnTo>
                    <a:pt x="3170" y="500"/>
                  </a:lnTo>
                  <a:close/>
                  <a:moveTo>
                    <a:pt x="3256" y="387"/>
                  </a:moveTo>
                  <a:lnTo>
                    <a:pt x="3256" y="661"/>
                  </a:lnTo>
                  <a:cubicBezTo>
                    <a:pt x="3258" y="696"/>
                    <a:pt x="3286" y="707"/>
                    <a:pt x="3323" y="712"/>
                  </a:cubicBezTo>
                  <a:lnTo>
                    <a:pt x="3320" y="784"/>
                  </a:lnTo>
                  <a:cubicBezTo>
                    <a:pt x="3250" y="784"/>
                    <a:pt x="3213" y="772"/>
                    <a:pt x="3182" y="742"/>
                  </a:cubicBezTo>
                  <a:cubicBezTo>
                    <a:pt x="3182" y="742"/>
                    <a:pt x="3078" y="784"/>
                    <a:pt x="2967" y="784"/>
                  </a:cubicBezTo>
                  <a:cubicBezTo>
                    <a:pt x="2866" y="784"/>
                    <a:pt x="2808" y="723"/>
                    <a:pt x="2808" y="614"/>
                  </a:cubicBezTo>
                  <a:cubicBezTo>
                    <a:pt x="2808" y="507"/>
                    <a:pt x="2866" y="459"/>
                    <a:pt x="2986" y="449"/>
                  </a:cubicBezTo>
                  <a:lnTo>
                    <a:pt x="3170" y="433"/>
                  </a:lnTo>
                  <a:lnTo>
                    <a:pt x="3170" y="387"/>
                  </a:lnTo>
                  <a:cubicBezTo>
                    <a:pt x="3170" y="317"/>
                    <a:pt x="3132" y="286"/>
                    <a:pt x="3068" y="286"/>
                  </a:cubicBezTo>
                  <a:cubicBezTo>
                    <a:pt x="2983" y="286"/>
                    <a:pt x="2846" y="300"/>
                    <a:pt x="2846" y="300"/>
                  </a:cubicBezTo>
                  <a:lnTo>
                    <a:pt x="2842" y="228"/>
                  </a:lnTo>
                  <a:cubicBezTo>
                    <a:pt x="2842" y="228"/>
                    <a:pt x="2982" y="206"/>
                    <a:pt x="3072" y="206"/>
                  </a:cubicBezTo>
                  <a:cubicBezTo>
                    <a:pt x="3195" y="206"/>
                    <a:pt x="3256" y="261"/>
                    <a:pt x="3256" y="387"/>
                  </a:cubicBezTo>
                  <a:close/>
                  <a:moveTo>
                    <a:pt x="2702" y="773"/>
                  </a:moveTo>
                  <a:lnTo>
                    <a:pt x="2258" y="773"/>
                  </a:lnTo>
                  <a:lnTo>
                    <a:pt x="2257" y="0"/>
                  </a:lnTo>
                  <a:lnTo>
                    <a:pt x="2347" y="0"/>
                  </a:lnTo>
                  <a:lnTo>
                    <a:pt x="2348" y="691"/>
                  </a:lnTo>
                  <a:lnTo>
                    <a:pt x="2702" y="691"/>
                  </a:lnTo>
                  <a:lnTo>
                    <a:pt x="2702" y="773"/>
                  </a:lnTo>
                  <a:close/>
                  <a:moveTo>
                    <a:pt x="1726" y="502"/>
                  </a:moveTo>
                  <a:lnTo>
                    <a:pt x="1726" y="419"/>
                  </a:lnTo>
                  <a:lnTo>
                    <a:pt x="2090" y="419"/>
                  </a:lnTo>
                  <a:lnTo>
                    <a:pt x="2090" y="502"/>
                  </a:lnTo>
                  <a:lnTo>
                    <a:pt x="1726" y="502"/>
                  </a:lnTo>
                  <a:close/>
                  <a:moveTo>
                    <a:pt x="1438" y="773"/>
                  </a:moveTo>
                  <a:lnTo>
                    <a:pt x="1438" y="3"/>
                  </a:lnTo>
                  <a:lnTo>
                    <a:pt x="1575" y="3"/>
                  </a:lnTo>
                  <a:lnTo>
                    <a:pt x="1575" y="773"/>
                  </a:lnTo>
                  <a:lnTo>
                    <a:pt x="1438" y="773"/>
                  </a:lnTo>
                  <a:close/>
                  <a:moveTo>
                    <a:pt x="959" y="123"/>
                  </a:moveTo>
                  <a:lnTo>
                    <a:pt x="867" y="496"/>
                  </a:lnTo>
                  <a:lnTo>
                    <a:pt x="1103" y="496"/>
                  </a:lnTo>
                  <a:lnTo>
                    <a:pt x="1014" y="123"/>
                  </a:lnTo>
                  <a:lnTo>
                    <a:pt x="959" y="123"/>
                  </a:lnTo>
                  <a:close/>
                  <a:moveTo>
                    <a:pt x="661" y="773"/>
                  </a:moveTo>
                  <a:lnTo>
                    <a:pt x="853" y="3"/>
                  </a:lnTo>
                  <a:lnTo>
                    <a:pt x="1122" y="3"/>
                  </a:lnTo>
                  <a:lnTo>
                    <a:pt x="1312" y="773"/>
                  </a:lnTo>
                  <a:lnTo>
                    <a:pt x="1174" y="773"/>
                  </a:lnTo>
                  <a:lnTo>
                    <a:pt x="1130" y="622"/>
                  </a:lnTo>
                  <a:lnTo>
                    <a:pt x="838" y="622"/>
                  </a:lnTo>
                  <a:lnTo>
                    <a:pt x="798" y="773"/>
                  </a:lnTo>
                  <a:lnTo>
                    <a:pt x="661" y="773"/>
                  </a:lnTo>
                  <a:close/>
                  <a:moveTo>
                    <a:pt x="271" y="648"/>
                  </a:moveTo>
                  <a:cubicBezTo>
                    <a:pt x="431" y="648"/>
                    <a:pt x="454" y="534"/>
                    <a:pt x="454" y="375"/>
                  </a:cubicBezTo>
                  <a:cubicBezTo>
                    <a:pt x="454" y="217"/>
                    <a:pt x="431" y="128"/>
                    <a:pt x="271" y="128"/>
                  </a:cubicBezTo>
                  <a:lnTo>
                    <a:pt x="135" y="128"/>
                  </a:lnTo>
                  <a:lnTo>
                    <a:pt x="135" y="648"/>
                  </a:lnTo>
                  <a:lnTo>
                    <a:pt x="271" y="648"/>
                  </a:lnTo>
                  <a:close/>
                  <a:moveTo>
                    <a:pt x="271" y="773"/>
                  </a:moveTo>
                  <a:lnTo>
                    <a:pt x="0" y="773"/>
                  </a:lnTo>
                  <a:lnTo>
                    <a:pt x="0" y="3"/>
                  </a:lnTo>
                  <a:lnTo>
                    <a:pt x="271" y="3"/>
                  </a:lnTo>
                  <a:cubicBezTo>
                    <a:pt x="533" y="3"/>
                    <a:pt x="595" y="132"/>
                    <a:pt x="595" y="375"/>
                  </a:cubicBezTo>
                  <a:cubicBezTo>
                    <a:pt x="595" y="622"/>
                    <a:pt x="540" y="773"/>
                    <a:pt x="271" y="7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4" name="Rectangle 18"/>
          <p:cNvSpPr/>
          <p:nvPr userDrawn="1"/>
        </p:nvSpPr>
        <p:spPr>
          <a:xfrm>
            <a:off x="1050675" y="5249426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a typeface="Entypo" pitchFamily="50" charset="0"/>
              </a:rPr>
              <a:t>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5" name="Text Placeholder 32"/>
          <p:cNvSpPr txBox="1">
            <a:spLocks/>
          </p:cNvSpPr>
          <p:nvPr userDrawn="1"/>
        </p:nvSpPr>
        <p:spPr>
          <a:xfrm>
            <a:off x="792000" y="5453391"/>
            <a:ext cx="2380765" cy="4530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smtClean="0">
                <a:solidFill>
                  <a:schemeClr val="accent6"/>
                </a:solidFill>
                <a:latin typeface="+mn-lt"/>
              </a:rPr>
              <a:t>Get In Touch</a:t>
            </a:r>
            <a:endParaRPr lang="en-US" sz="280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8568242" y="5373901"/>
            <a:ext cx="612000" cy="612000"/>
            <a:chOff x="8708719" y="5439951"/>
            <a:chExt cx="610319" cy="610318"/>
          </a:xfrm>
        </p:grpSpPr>
        <p:sp>
          <p:nvSpPr>
            <p:cNvPr id="17" name="Oval 34"/>
            <p:cNvSpPr>
              <a:spLocks noChangeAspect="1"/>
            </p:cNvSpPr>
            <p:nvPr userDrawn="1"/>
          </p:nvSpPr>
          <p:spPr>
            <a:xfrm>
              <a:off x="8708719" y="5439951"/>
              <a:ext cx="610319" cy="61031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pic>
          <p:nvPicPr>
            <p:cNvPr id="18" name="Picture 2" descr="Y:\Design Team\DAI-Labor CI\PPT-Vorlage\DAI-Slides_NEW\Zuarbeit_SVGs\Icon_Phone.emf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384" y="5604616"/>
              <a:ext cx="280988" cy="28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325245" y="5555104"/>
            <a:ext cx="2034417" cy="265677"/>
          </a:xfrm>
        </p:spPr>
        <p:txBody>
          <a:bodyPr tIns="0" bIns="0" anchor="t">
            <a:norm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marL="0" indent="0" algn="l">
              <a:buNone/>
            </a:pPr>
            <a:r>
              <a:rPr lang="en-US" sz="2000" dirty="0" smtClean="0">
                <a:solidFill>
                  <a:schemeClr val="accent6"/>
                </a:solidFill>
                <a:latin typeface="+mn-lt"/>
              </a:rPr>
              <a:t>+49 30 - 314 74000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2" name="Oval 34"/>
          <p:cNvSpPr>
            <a:spLocks noChangeAspect="1"/>
          </p:cNvSpPr>
          <p:nvPr userDrawn="1"/>
        </p:nvSpPr>
        <p:spPr>
          <a:xfrm>
            <a:off x="3752896" y="5439951"/>
            <a:ext cx="610319" cy="6103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23" name="Picture 3" descr="Y:\Design Team\DAI-Labor CI\PPT-Vorlage\DAI-Slides_NEW\Zuarbeit_SVGs\Icon_Brief.em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51" y="5629082"/>
            <a:ext cx="297608" cy="2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platzhalt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439" y="5686514"/>
            <a:ext cx="2389187" cy="397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 smtClean="0">
                <a:solidFill>
                  <a:srgbClr val="404040"/>
                </a:solidFill>
                <a:latin typeface="+mn-lt"/>
              </a:rPr>
              <a:t>Autor</a:t>
            </a:r>
            <a:r>
              <a:rPr lang="en-US" sz="1800" dirty="0" smtClean="0">
                <a:solidFill>
                  <a:srgbClr val="404040"/>
                </a:solidFill>
                <a:latin typeface="+mn-lt"/>
              </a:rPr>
              <a:t> der </a:t>
            </a:r>
            <a:r>
              <a:rPr lang="en-US" sz="1800" dirty="0" err="1" smtClean="0">
                <a:solidFill>
                  <a:srgbClr val="404040"/>
                </a:solidFill>
                <a:latin typeface="+mn-lt"/>
              </a:rPr>
              <a:t>Präsentation</a:t>
            </a:r>
            <a:endParaRPr lang="en-US" sz="1800" dirty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27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49439" y="5385776"/>
            <a:ext cx="3366405" cy="381183"/>
          </a:xfrm>
        </p:spPr>
        <p:txBody>
          <a:bodyPr tIns="0" bIns="0" anchor="t">
            <a:norm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marL="0" indent="0" algn="l">
              <a:buNone/>
            </a:pPr>
            <a:r>
              <a:rPr lang="en-US" sz="2000" dirty="0" smtClean="0">
                <a:solidFill>
                  <a:schemeClr val="accent6"/>
                </a:solidFill>
                <a:latin typeface="+mn-lt"/>
              </a:rPr>
              <a:t>vorname.name@dai-labor.de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805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1291" cy="4823460"/>
          </a:xfrm>
          <a:prstGeom prst="rect">
            <a:avLst/>
          </a:prstGeom>
        </p:spPr>
      </p:pic>
      <p:sp>
        <p:nvSpPr>
          <p:cNvPr id="6" name="Rectangle 18"/>
          <p:cNvSpPr/>
          <p:nvPr userDrawn="1"/>
        </p:nvSpPr>
        <p:spPr>
          <a:xfrm>
            <a:off x="1050675" y="5249426"/>
            <a:ext cx="697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a typeface="Entypo" pitchFamily="50" charset="0"/>
              </a:rPr>
              <a:t>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7" name="Text Placeholder 32"/>
          <p:cNvSpPr txBox="1">
            <a:spLocks/>
          </p:cNvSpPr>
          <p:nvPr userDrawn="1"/>
        </p:nvSpPr>
        <p:spPr>
          <a:xfrm>
            <a:off x="792000" y="5453391"/>
            <a:ext cx="2380765" cy="4530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smtClean="0">
                <a:solidFill>
                  <a:schemeClr val="accent6"/>
                </a:solidFill>
                <a:latin typeface="+mn-lt"/>
              </a:rPr>
              <a:t>Get In Touch</a:t>
            </a:r>
            <a:endParaRPr lang="en-US" sz="280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8568242" y="5373901"/>
            <a:ext cx="612000" cy="612000"/>
            <a:chOff x="8708719" y="5439951"/>
            <a:chExt cx="610319" cy="610318"/>
          </a:xfrm>
        </p:grpSpPr>
        <p:sp>
          <p:nvSpPr>
            <p:cNvPr id="9" name="Oval 34"/>
            <p:cNvSpPr>
              <a:spLocks noChangeAspect="1"/>
            </p:cNvSpPr>
            <p:nvPr userDrawn="1"/>
          </p:nvSpPr>
          <p:spPr>
            <a:xfrm>
              <a:off x="8708719" y="5439951"/>
              <a:ext cx="610319" cy="61031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pic>
          <p:nvPicPr>
            <p:cNvPr id="10" name="Picture 2" descr="Y:\Design Team\DAI-Labor CI\PPT-Vorlage\DAI-Slides_NEW\Zuarbeit_SVGs\Icon_Phone.emf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384" y="5604616"/>
              <a:ext cx="280988" cy="28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Oval 34"/>
          <p:cNvSpPr>
            <a:spLocks noChangeAspect="1"/>
          </p:cNvSpPr>
          <p:nvPr userDrawn="1"/>
        </p:nvSpPr>
        <p:spPr>
          <a:xfrm>
            <a:off x="3752896" y="5439951"/>
            <a:ext cx="610319" cy="6103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16" name="Picture 3" descr="Y:\Design Team\DAI-Labor CI\PPT-Vorlage\DAI-Slides_NEW\Zuarbeit_SVGs\Icon_Brief.em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51" y="5629082"/>
            <a:ext cx="297608" cy="2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29"/>
          <p:cNvGrpSpPr/>
          <p:nvPr userDrawn="1"/>
        </p:nvGrpSpPr>
        <p:grpSpPr>
          <a:xfrm>
            <a:off x="3954971" y="131138"/>
            <a:ext cx="2554710" cy="1905451"/>
            <a:chOff x="6113963" y="140172"/>
            <a:chExt cx="2554710" cy="1905451"/>
          </a:xfrm>
        </p:grpSpPr>
        <p:sp>
          <p:nvSpPr>
            <p:cNvPr id="18" name="Rectangular Callout 27"/>
            <p:cNvSpPr/>
            <p:nvPr/>
          </p:nvSpPr>
          <p:spPr>
            <a:xfrm>
              <a:off x="6113963" y="140172"/>
              <a:ext cx="2554710" cy="1905451"/>
            </a:xfrm>
            <a:prstGeom prst="wedgeRectCallout">
              <a:avLst>
                <a:gd name="adj1" fmla="val -21488"/>
                <a:gd name="adj2" fmla="val 7325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8"/>
            <p:cNvSpPr/>
            <p:nvPr/>
          </p:nvSpPr>
          <p:spPr>
            <a:xfrm>
              <a:off x="6321068" y="939236"/>
              <a:ext cx="2140499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de-DE" sz="1400" smtClean="0">
                  <a:solidFill>
                    <a:srgbClr val="404040"/>
                  </a:solidFill>
                </a:rPr>
                <a:t>DAI-Labor</a:t>
              </a:r>
              <a:endParaRPr lang="de-DE" sz="1400">
                <a:solidFill>
                  <a:srgbClr val="404040"/>
                </a:solidFill>
              </a:endParaRPr>
            </a:p>
            <a:p>
              <a:r>
                <a:rPr lang="de-DE" sz="1400" smtClean="0">
                  <a:solidFill>
                    <a:srgbClr val="404040"/>
                  </a:solidFill>
                </a:rPr>
                <a:t>Sekretariat </a:t>
              </a:r>
              <a:r>
                <a:rPr lang="de-DE" sz="1400">
                  <a:solidFill>
                    <a:srgbClr val="404040"/>
                  </a:solidFill>
                </a:rPr>
                <a:t>TEL 14</a:t>
              </a:r>
            </a:p>
            <a:p>
              <a:r>
                <a:rPr lang="de-DE" sz="1400" smtClean="0">
                  <a:solidFill>
                    <a:srgbClr val="404040"/>
                  </a:solidFill>
                </a:rPr>
                <a:t>Ernst-Reuter-Platz </a:t>
              </a:r>
              <a:r>
                <a:rPr lang="de-DE" sz="1400">
                  <a:solidFill>
                    <a:srgbClr val="404040"/>
                  </a:solidFill>
                </a:rPr>
                <a:t>7</a:t>
              </a:r>
            </a:p>
            <a:p>
              <a:r>
                <a:rPr lang="de-DE" sz="1400">
                  <a:solidFill>
                    <a:srgbClr val="404040"/>
                  </a:solidFill>
                </a:rPr>
                <a:t>D-10587 </a:t>
              </a:r>
              <a:r>
                <a:rPr lang="de-DE" sz="1400" smtClean="0">
                  <a:solidFill>
                    <a:srgbClr val="404040"/>
                  </a:solidFill>
                </a:rPr>
                <a:t>Berlin</a:t>
              </a:r>
              <a:endParaRPr lang="en-US" sz="1400" smtClean="0">
                <a:solidFill>
                  <a:srgbClr val="404040"/>
                </a:solidFill>
              </a:endParaRPr>
            </a:p>
          </p:txBody>
        </p:sp>
      </p:grpSp>
      <p:grpSp>
        <p:nvGrpSpPr>
          <p:cNvPr id="20" name="Gruppieren 112"/>
          <p:cNvGrpSpPr/>
          <p:nvPr userDrawn="1"/>
        </p:nvGrpSpPr>
        <p:grpSpPr>
          <a:xfrm>
            <a:off x="4162076" y="361790"/>
            <a:ext cx="2140499" cy="429222"/>
            <a:chOff x="6078538" y="509588"/>
            <a:chExt cx="2422525" cy="485775"/>
          </a:xfrm>
          <a:solidFill>
            <a:schemeClr val="accent6"/>
          </a:solidFill>
        </p:grpSpPr>
        <p:sp>
          <p:nvSpPr>
            <p:cNvPr id="21" name="Freeform 105"/>
            <p:cNvSpPr>
              <a:spLocks noChangeArrowheads="1"/>
            </p:cNvSpPr>
            <p:nvPr/>
          </p:nvSpPr>
          <p:spPr bwMode="auto">
            <a:xfrm>
              <a:off x="6078538" y="511175"/>
              <a:ext cx="481012" cy="481013"/>
            </a:xfrm>
            <a:custGeom>
              <a:avLst/>
              <a:gdLst>
                <a:gd name="T0" fmla="*/ 0 w 1336"/>
                <a:gd name="T1" fmla="*/ 1335 h 1336"/>
                <a:gd name="T2" fmla="*/ 0 w 1336"/>
                <a:gd name="T3" fmla="*/ 0 h 1336"/>
                <a:gd name="T4" fmla="*/ 64 w 1336"/>
                <a:gd name="T5" fmla="*/ 0 h 1336"/>
                <a:gd name="T6" fmla="*/ 64 w 1336"/>
                <a:gd name="T7" fmla="*/ 1335 h 1336"/>
                <a:gd name="T8" fmla="*/ 0 w 1336"/>
                <a:gd name="T9" fmla="*/ 1335 h 1336"/>
                <a:gd name="T10" fmla="*/ 190 w 1336"/>
                <a:gd name="T11" fmla="*/ 1335 h 1336"/>
                <a:gd name="T12" fmla="*/ 190 w 1336"/>
                <a:gd name="T13" fmla="*/ 0 h 1336"/>
                <a:gd name="T14" fmla="*/ 293 w 1336"/>
                <a:gd name="T15" fmla="*/ 0 h 1336"/>
                <a:gd name="T16" fmla="*/ 293 w 1336"/>
                <a:gd name="T17" fmla="*/ 1335 h 1336"/>
                <a:gd name="T18" fmla="*/ 190 w 1336"/>
                <a:gd name="T19" fmla="*/ 1335 h 1336"/>
                <a:gd name="T20" fmla="*/ 421 w 1336"/>
                <a:gd name="T21" fmla="*/ 1335 h 1336"/>
                <a:gd name="T22" fmla="*/ 421 w 1336"/>
                <a:gd name="T23" fmla="*/ 0 h 1336"/>
                <a:gd name="T24" fmla="*/ 588 w 1336"/>
                <a:gd name="T25" fmla="*/ 0 h 1336"/>
                <a:gd name="T26" fmla="*/ 588 w 1336"/>
                <a:gd name="T27" fmla="*/ 1335 h 1336"/>
                <a:gd name="T28" fmla="*/ 421 w 1336"/>
                <a:gd name="T29" fmla="*/ 1335 h 1336"/>
                <a:gd name="T30" fmla="*/ 651 w 1336"/>
                <a:gd name="T31" fmla="*/ 1335 h 1336"/>
                <a:gd name="T32" fmla="*/ 651 w 1336"/>
                <a:gd name="T33" fmla="*/ 0 h 1336"/>
                <a:gd name="T34" fmla="*/ 865 w 1336"/>
                <a:gd name="T35" fmla="*/ 0 h 1336"/>
                <a:gd name="T36" fmla="*/ 865 w 1336"/>
                <a:gd name="T37" fmla="*/ 1335 h 1336"/>
                <a:gd name="T38" fmla="*/ 651 w 1336"/>
                <a:gd name="T39" fmla="*/ 1335 h 1336"/>
                <a:gd name="T40" fmla="*/ 1335 w 1336"/>
                <a:gd name="T41" fmla="*/ 1335 h 1336"/>
                <a:gd name="T42" fmla="*/ 893 w 1336"/>
                <a:gd name="T43" fmla="*/ 1335 h 1336"/>
                <a:gd name="T44" fmla="*/ 893 w 1336"/>
                <a:gd name="T45" fmla="*/ 0 h 1336"/>
                <a:gd name="T46" fmla="*/ 1335 w 1336"/>
                <a:gd name="T47" fmla="*/ 0 h 1336"/>
                <a:gd name="T48" fmla="*/ 1335 w 1336"/>
                <a:gd name="T49" fmla="*/ 1335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6" h="1336">
                  <a:moveTo>
                    <a:pt x="0" y="133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64" y="1335"/>
                  </a:lnTo>
                  <a:lnTo>
                    <a:pt x="0" y="1335"/>
                  </a:lnTo>
                  <a:close/>
                  <a:moveTo>
                    <a:pt x="190" y="1335"/>
                  </a:moveTo>
                  <a:lnTo>
                    <a:pt x="190" y="0"/>
                  </a:lnTo>
                  <a:lnTo>
                    <a:pt x="293" y="0"/>
                  </a:lnTo>
                  <a:lnTo>
                    <a:pt x="293" y="1335"/>
                  </a:lnTo>
                  <a:lnTo>
                    <a:pt x="190" y="1335"/>
                  </a:lnTo>
                  <a:close/>
                  <a:moveTo>
                    <a:pt x="421" y="1335"/>
                  </a:moveTo>
                  <a:lnTo>
                    <a:pt x="421" y="0"/>
                  </a:lnTo>
                  <a:lnTo>
                    <a:pt x="588" y="0"/>
                  </a:lnTo>
                  <a:lnTo>
                    <a:pt x="588" y="1335"/>
                  </a:lnTo>
                  <a:lnTo>
                    <a:pt x="421" y="1335"/>
                  </a:lnTo>
                  <a:close/>
                  <a:moveTo>
                    <a:pt x="651" y="1335"/>
                  </a:moveTo>
                  <a:lnTo>
                    <a:pt x="651" y="0"/>
                  </a:lnTo>
                  <a:lnTo>
                    <a:pt x="865" y="0"/>
                  </a:lnTo>
                  <a:lnTo>
                    <a:pt x="865" y="1335"/>
                  </a:lnTo>
                  <a:lnTo>
                    <a:pt x="651" y="1335"/>
                  </a:lnTo>
                  <a:close/>
                  <a:moveTo>
                    <a:pt x="1335" y="1335"/>
                  </a:moveTo>
                  <a:lnTo>
                    <a:pt x="893" y="1335"/>
                  </a:lnTo>
                  <a:lnTo>
                    <a:pt x="893" y="0"/>
                  </a:lnTo>
                  <a:lnTo>
                    <a:pt x="1335" y="0"/>
                  </a:lnTo>
                  <a:lnTo>
                    <a:pt x="1335" y="13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2" name="Freeform 106"/>
            <p:cNvSpPr>
              <a:spLocks noChangeArrowheads="1"/>
            </p:cNvSpPr>
            <p:nvPr/>
          </p:nvSpPr>
          <p:spPr bwMode="auto">
            <a:xfrm>
              <a:off x="6700838" y="873125"/>
              <a:ext cx="661987" cy="122238"/>
            </a:xfrm>
            <a:custGeom>
              <a:avLst/>
              <a:gdLst>
                <a:gd name="T0" fmla="*/ 1685 w 1841"/>
                <a:gd name="T1" fmla="*/ 334 h 340"/>
                <a:gd name="T2" fmla="*/ 1649 w 1841"/>
                <a:gd name="T3" fmla="*/ 101 h 340"/>
                <a:gd name="T4" fmla="*/ 1685 w 1841"/>
                <a:gd name="T5" fmla="*/ 117 h 340"/>
                <a:gd name="T6" fmla="*/ 1840 w 1841"/>
                <a:gd name="T7" fmla="*/ 213 h 340"/>
                <a:gd name="T8" fmla="*/ 1804 w 1841"/>
                <a:gd name="T9" fmla="*/ 334 h 340"/>
                <a:gd name="T10" fmla="*/ 1754 w 1841"/>
                <a:gd name="T11" fmla="*/ 129 h 340"/>
                <a:gd name="T12" fmla="*/ 1533 w 1841"/>
                <a:gd name="T13" fmla="*/ 49 h 340"/>
                <a:gd name="T14" fmla="*/ 1569 w 1841"/>
                <a:gd name="T15" fmla="*/ 8 h 340"/>
                <a:gd name="T16" fmla="*/ 1533 w 1841"/>
                <a:gd name="T17" fmla="*/ 49 h 340"/>
                <a:gd name="T18" fmla="*/ 1533 w 1841"/>
                <a:gd name="T19" fmla="*/ 101 h 340"/>
                <a:gd name="T20" fmla="*/ 1569 w 1841"/>
                <a:gd name="T21" fmla="*/ 334 h 340"/>
                <a:gd name="T22" fmla="*/ 1419 w 1841"/>
                <a:gd name="T23" fmla="*/ 334 h 340"/>
                <a:gd name="T24" fmla="*/ 1454 w 1841"/>
                <a:gd name="T25" fmla="*/ 0 h 340"/>
                <a:gd name="T26" fmla="*/ 1419 w 1841"/>
                <a:gd name="T27" fmla="*/ 334 h 340"/>
                <a:gd name="T28" fmla="*/ 1249 w 1841"/>
                <a:gd name="T29" fmla="*/ 101 h 340"/>
                <a:gd name="T30" fmla="*/ 1285 w 1841"/>
                <a:gd name="T31" fmla="*/ 132 h 340"/>
                <a:gd name="T32" fmla="*/ 1369 w 1841"/>
                <a:gd name="T33" fmla="*/ 133 h 340"/>
                <a:gd name="T34" fmla="*/ 1285 w 1841"/>
                <a:gd name="T35" fmla="*/ 334 h 340"/>
                <a:gd name="T36" fmla="*/ 1025 w 1841"/>
                <a:gd name="T37" fmla="*/ 204 h 340"/>
                <a:gd name="T38" fmla="*/ 1089 w 1841"/>
                <a:gd name="T39" fmla="*/ 128 h 340"/>
                <a:gd name="T40" fmla="*/ 1025 w 1841"/>
                <a:gd name="T41" fmla="*/ 233 h 340"/>
                <a:gd name="T42" fmla="*/ 1176 w 1841"/>
                <a:gd name="T43" fmla="*/ 303 h 340"/>
                <a:gd name="T44" fmla="*/ 1084 w 1841"/>
                <a:gd name="T45" fmla="*/ 339 h 340"/>
                <a:gd name="T46" fmla="*/ 1089 w 1841"/>
                <a:gd name="T47" fmla="*/ 97 h 340"/>
                <a:gd name="T48" fmla="*/ 1184 w 1841"/>
                <a:gd name="T49" fmla="*/ 233 h 340"/>
                <a:gd name="T50" fmla="*/ 830 w 1841"/>
                <a:gd name="T51" fmla="*/ 43 h 340"/>
                <a:gd name="T52" fmla="*/ 748 w 1841"/>
                <a:gd name="T53" fmla="*/ 153 h 340"/>
                <a:gd name="T54" fmla="*/ 892 w 1841"/>
                <a:gd name="T55" fmla="*/ 95 h 340"/>
                <a:gd name="T56" fmla="*/ 834 w 1841"/>
                <a:gd name="T57" fmla="*/ 186 h 340"/>
                <a:gd name="T58" fmla="*/ 748 w 1841"/>
                <a:gd name="T59" fmla="*/ 301 h 340"/>
                <a:gd name="T60" fmla="*/ 902 w 1841"/>
                <a:gd name="T61" fmla="*/ 241 h 340"/>
                <a:gd name="T62" fmla="*/ 712 w 1841"/>
                <a:gd name="T63" fmla="*/ 334 h 340"/>
                <a:gd name="T64" fmla="*/ 831 w 1841"/>
                <a:gd name="T65" fmla="*/ 10 h 340"/>
                <a:gd name="T66" fmla="*/ 888 w 1841"/>
                <a:gd name="T67" fmla="*/ 167 h 340"/>
                <a:gd name="T68" fmla="*/ 838 w 1841"/>
                <a:gd name="T69" fmla="*/ 334 h 340"/>
                <a:gd name="T70" fmla="*/ 323 w 1841"/>
                <a:gd name="T71" fmla="*/ 10 h 340"/>
                <a:gd name="T72" fmla="*/ 401 w 1841"/>
                <a:gd name="T73" fmla="*/ 304 h 340"/>
                <a:gd name="T74" fmla="*/ 482 w 1841"/>
                <a:gd name="T75" fmla="*/ 10 h 340"/>
                <a:gd name="T76" fmla="*/ 518 w 1841"/>
                <a:gd name="T77" fmla="*/ 236 h 340"/>
                <a:gd name="T78" fmla="*/ 286 w 1841"/>
                <a:gd name="T79" fmla="*/ 236 h 340"/>
                <a:gd name="T80" fmla="*/ 323 w 1841"/>
                <a:gd name="T81" fmla="*/ 10 h 340"/>
                <a:gd name="T82" fmla="*/ 0 w 1841"/>
                <a:gd name="T83" fmla="*/ 10 h 340"/>
                <a:gd name="T84" fmla="*/ 240 w 1841"/>
                <a:gd name="T85" fmla="*/ 45 h 340"/>
                <a:gd name="T86" fmla="*/ 139 w 1841"/>
                <a:gd name="T87" fmla="*/ 334 h 340"/>
                <a:gd name="T88" fmla="*/ 102 w 1841"/>
                <a:gd name="T89" fmla="*/ 4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1" h="340">
                  <a:moveTo>
                    <a:pt x="1685" y="146"/>
                  </a:moveTo>
                  <a:lnTo>
                    <a:pt x="1685" y="334"/>
                  </a:lnTo>
                  <a:lnTo>
                    <a:pt x="1649" y="334"/>
                  </a:lnTo>
                  <a:lnTo>
                    <a:pt x="1649" y="101"/>
                  </a:lnTo>
                  <a:lnTo>
                    <a:pt x="1685" y="101"/>
                  </a:lnTo>
                  <a:lnTo>
                    <a:pt x="1685" y="117"/>
                  </a:lnTo>
                  <a:cubicBezTo>
                    <a:pt x="1685" y="117"/>
                    <a:pt x="1725" y="97"/>
                    <a:pt x="1759" y="97"/>
                  </a:cubicBezTo>
                  <a:cubicBezTo>
                    <a:pt x="1825" y="97"/>
                    <a:pt x="1840" y="128"/>
                    <a:pt x="1840" y="213"/>
                  </a:cubicBezTo>
                  <a:lnTo>
                    <a:pt x="1840" y="334"/>
                  </a:lnTo>
                  <a:lnTo>
                    <a:pt x="1804" y="334"/>
                  </a:lnTo>
                  <a:lnTo>
                    <a:pt x="1804" y="213"/>
                  </a:lnTo>
                  <a:cubicBezTo>
                    <a:pt x="1804" y="152"/>
                    <a:pt x="1797" y="129"/>
                    <a:pt x="1754" y="129"/>
                  </a:cubicBezTo>
                  <a:cubicBezTo>
                    <a:pt x="1722" y="129"/>
                    <a:pt x="1685" y="146"/>
                    <a:pt x="1685" y="146"/>
                  </a:cubicBezTo>
                  <a:close/>
                  <a:moveTo>
                    <a:pt x="1533" y="49"/>
                  </a:moveTo>
                  <a:lnTo>
                    <a:pt x="1533" y="8"/>
                  </a:lnTo>
                  <a:lnTo>
                    <a:pt x="1569" y="8"/>
                  </a:lnTo>
                  <a:lnTo>
                    <a:pt x="1569" y="49"/>
                  </a:lnTo>
                  <a:lnTo>
                    <a:pt x="1533" y="49"/>
                  </a:lnTo>
                  <a:close/>
                  <a:moveTo>
                    <a:pt x="1533" y="334"/>
                  </a:moveTo>
                  <a:lnTo>
                    <a:pt x="1533" y="101"/>
                  </a:lnTo>
                  <a:lnTo>
                    <a:pt x="1569" y="101"/>
                  </a:lnTo>
                  <a:lnTo>
                    <a:pt x="1569" y="334"/>
                  </a:lnTo>
                  <a:lnTo>
                    <a:pt x="1533" y="334"/>
                  </a:lnTo>
                  <a:close/>
                  <a:moveTo>
                    <a:pt x="1419" y="334"/>
                  </a:moveTo>
                  <a:lnTo>
                    <a:pt x="1419" y="0"/>
                  </a:lnTo>
                  <a:lnTo>
                    <a:pt x="1454" y="0"/>
                  </a:lnTo>
                  <a:lnTo>
                    <a:pt x="1454" y="334"/>
                  </a:lnTo>
                  <a:lnTo>
                    <a:pt x="1419" y="334"/>
                  </a:lnTo>
                  <a:close/>
                  <a:moveTo>
                    <a:pt x="1249" y="334"/>
                  </a:moveTo>
                  <a:lnTo>
                    <a:pt x="1249" y="101"/>
                  </a:lnTo>
                  <a:lnTo>
                    <a:pt x="1285" y="101"/>
                  </a:lnTo>
                  <a:lnTo>
                    <a:pt x="1285" y="132"/>
                  </a:lnTo>
                  <a:cubicBezTo>
                    <a:pt x="1285" y="132"/>
                    <a:pt x="1322" y="105"/>
                    <a:pt x="1369" y="97"/>
                  </a:cubicBezTo>
                  <a:lnTo>
                    <a:pt x="1369" y="133"/>
                  </a:lnTo>
                  <a:cubicBezTo>
                    <a:pt x="1324" y="141"/>
                    <a:pt x="1285" y="165"/>
                    <a:pt x="1285" y="165"/>
                  </a:cubicBezTo>
                  <a:lnTo>
                    <a:pt x="1285" y="334"/>
                  </a:lnTo>
                  <a:lnTo>
                    <a:pt x="1249" y="334"/>
                  </a:lnTo>
                  <a:close/>
                  <a:moveTo>
                    <a:pt x="1025" y="204"/>
                  </a:moveTo>
                  <a:lnTo>
                    <a:pt x="1150" y="204"/>
                  </a:lnTo>
                  <a:cubicBezTo>
                    <a:pt x="1150" y="148"/>
                    <a:pt x="1131" y="128"/>
                    <a:pt x="1089" y="128"/>
                  </a:cubicBezTo>
                  <a:cubicBezTo>
                    <a:pt x="1048" y="128"/>
                    <a:pt x="1025" y="150"/>
                    <a:pt x="1025" y="204"/>
                  </a:cubicBezTo>
                  <a:close/>
                  <a:moveTo>
                    <a:pt x="1025" y="233"/>
                  </a:moveTo>
                  <a:cubicBezTo>
                    <a:pt x="1026" y="281"/>
                    <a:pt x="1041" y="307"/>
                    <a:pt x="1088" y="307"/>
                  </a:cubicBezTo>
                  <a:cubicBezTo>
                    <a:pt x="1124" y="307"/>
                    <a:pt x="1176" y="303"/>
                    <a:pt x="1176" y="303"/>
                  </a:cubicBezTo>
                  <a:lnTo>
                    <a:pt x="1177" y="331"/>
                  </a:lnTo>
                  <a:cubicBezTo>
                    <a:pt x="1177" y="331"/>
                    <a:pt x="1123" y="339"/>
                    <a:pt x="1084" y="339"/>
                  </a:cubicBezTo>
                  <a:cubicBezTo>
                    <a:pt x="1012" y="339"/>
                    <a:pt x="989" y="298"/>
                    <a:pt x="989" y="219"/>
                  </a:cubicBezTo>
                  <a:cubicBezTo>
                    <a:pt x="989" y="131"/>
                    <a:pt x="1028" y="97"/>
                    <a:pt x="1089" y="97"/>
                  </a:cubicBezTo>
                  <a:cubicBezTo>
                    <a:pt x="1153" y="97"/>
                    <a:pt x="1186" y="129"/>
                    <a:pt x="1186" y="206"/>
                  </a:cubicBezTo>
                  <a:lnTo>
                    <a:pt x="1184" y="233"/>
                  </a:lnTo>
                  <a:lnTo>
                    <a:pt x="1025" y="233"/>
                  </a:lnTo>
                  <a:close/>
                  <a:moveTo>
                    <a:pt x="830" y="43"/>
                  </a:moveTo>
                  <a:lnTo>
                    <a:pt x="748" y="43"/>
                  </a:lnTo>
                  <a:lnTo>
                    <a:pt x="748" y="153"/>
                  </a:lnTo>
                  <a:lnTo>
                    <a:pt x="833" y="153"/>
                  </a:lnTo>
                  <a:cubicBezTo>
                    <a:pt x="875" y="153"/>
                    <a:pt x="892" y="133"/>
                    <a:pt x="892" y="95"/>
                  </a:cubicBezTo>
                  <a:cubicBezTo>
                    <a:pt x="892" y="58"/>
                    <a:pt x="872" y="43"/>
                    <a:pt x="830" y="43"/>
                  </a:cubicBezTo>
                  <a:close/>
                  <a:moveTo>
                    <a:pt x="834" y="186"/>
                  </a:moveTo>
                  <a:lnTo>
                    <a:pt x="748" y="186"/>
                  </a:lnTo>
                  <a:lnTo>
                    <a:pt x="748" y="301"/>
                  </a:lnTo>
                  <a:lnTo>
                    <a:pt x="836" y="301"/>
                  </a:lnTo>
                  <a:cubicBezTo>
                    <a:pt x="876" y="301"/>
                    <a:pt x="902" y="287"/>
                    <a:pt x="902" y="241"/>
                  </a:cubicBezTo>
                  <a:cubicBezTo>
                    <a:pt x="902" y="191"/>
                    <a:pt x="859" y="186"/>
                    <a:pt x="834" y="186"/>
                  </a:cubicBezTo>
                  <a:close/>
                  <a:moveTo>
                    <a:pt x="712" y="334"/>
                  </a:moveTo>
                  <a:lnTo>
                    <a:pt x="712" y="10"/>
                  </a:lnTo>
                  <a:lnTo>
                    <a:pt x="831" y="10"/>
                  </a:lnTo>
                  <a:cubicBezTo>
                    <a:pt x="894" y="10"/>
                    <a:pt x="930" y="34"/>
                    <a:pt x="930" y="90"/>
                  </a:cubicBezTo>
                  <a:cubicBezTo>
                    <a:pt x="930" y="134"/>
                    <a:pt x="914" y="155"/>
                    <a:pt x="888" y="167"/>
                  </a:cubicBezTo>
                  <a:cubicBezTo>
                    <a:pt x="918" y="177"/>
                    <a:pt x="940" y="196"/>
                    <a:pt x="940" y="243"/>
                  </a:cubicBezTo>
                  <a:cubicBezTo>
                    <a:pt x="940" y="311"/>
                    <a:pt x="900" y="334"/>
                    <a:pt x="838" y="334"/>
                  </a:cubicBezTo>
                  <a:lnTo>
                    <a:pt x="712" y="334"/>
                  </a:lnTo>
                  <a:close/>
                  <a:moveTo>
                    <a:pt x="323" y="10"/>
                  </a:moveTo>
                  <a:lnTo>
                    <a:pt x="323" y="236"/>
                  </a:lnTo>
                  <a:cubicBezTo>
                    <a:pt x="323" y="287"/>
                    <a:pt x="354" y="304"/>
                    <a:pt x="401" y="304"/>
                  </a:cubicBezTo>
                  <a:cubicBezTo>
                    <a:pt x="451" y="304"/>
                    <a:pt x="482" y="287"/>
                    <a:pt x="482" y="236"/>
                  </a:cubicBezTo>
                  <a:lnTo>
                    <a:pt x="482" y="10"/>
                  </a:lnTo>
                  <a:lnTo>
                    <a:pt x="518" y="10"/>
                  </a:lnTo>
                  <a:lnTo>
                    <a:pt x="518" y="236"/>
                  </a:lnTo>
                  <a:cubicBezTo>
                    <a:pt x="518" y="310"/>
                    <a:pt x="477" y="338"/>
                    <a:pt x="401" y="338"/>
                  </a:cubicBezTo>
                  <a:cubicBezTo>
                    <a:pt x="328" y="338"/>
                    <a:pt x="286" y="310"/>
                    <a:pt x="286" y="236"/>
                  </a:cubicBezTo>
                  <a:lnTo>
                    <a:pt x="286" y="10"/>
                  </a:lnTo>
                  <a:lnTo>
                    <a:pt x="323" y="10"/>
                  </a:lnTo>
                  <a:close/>
                  <a:moveTo>
                    <a:pt x="0" y="45"/>
                  </a:moveTo>
                  <a:lnTo>
                    <a:pt x="0" y="10"/>
                  </a:lnTo>
                  <a:lnTo>
                    <a:pt x="240" y="10"/>
                  </a:lnTo>
                  <a:lnTo>
                    <a:pt x="240" y="45"/>
                  </a:lnTo>
                  <a:lnTo>
                    <a:pt x="139" y="45"/>
                  </a:lnTo>
                  <a:lnTo>
                    <a:pt x="139" y="334"/>
                  </a:lnTo>
                  <a:lnTo>
                    <a:pt x="102" y="334"/>
                  </a:lnTo>
                  <a:lnTo>
                    <a:pt x="102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3" name="Freeform 107"/>
            <p:cNvSpPr>
              <a:spLocks noChangeArrowheads="1"/>
            </p:cNvSpPr>
            <p:nvPr/>
          </p:nvSpPr>
          <p:spPr bwMode="auto">
            <a:xfrm>
              <a:off x="6702425" y="509588"/>
              <a:ext cx="1798638" cy="282575"/>
            </a:xfrm>
            <a:custGeom>
              <a:avLst/>
              <a:gdLst>
                <a:gd name="T0" fmla="*/ 4706 w 4998"/>
                <a:gd name="T1" fmla="*/ 217 h 785"/>
                <a:gd name="T2" fmla="*/ 4794 w 4998"/>
                <a:gd name="T3" fmla="*/ 290 h 785"/>
                <a:gd name="T4" fmla="*/ 4997 w 4998"/>
                <a:gd name="T5" fmla="*/ 292 h 785"/>
                <a:gd name="T6" fmla="*/ 4794 w 4998"/>
                <a:gd name="T7" fmla="*/ 773 h 785"/>
                <a:gd name="T8" fmla="*/ 4138 w 4998"/>
                <a:gd name="T9" fmla="*/ 487 h 785"/>
                <a:gd name="T10" fmla="*/ 4457 w 4998"/>
                <a:gd name="T11" fmla="*/ 489 h 785"/>
                <a:gd name="T12" fmla="*/ 4138 w 4998"/>
                <a:gd name="T13" fmla="*/ 487 h 785"/>
                <a:gd name="T14" fmla="*/ 4299 w 4998"/>
                <a:gd name="T15" fmla="*/ 206 h 785"/>
                <a:gd name="T16" fmla="*/ 4299 w 4998"/>
                <a:gd name="T17" fmla="*/ 784 h 785"/>
                <a:gd name="T18" fmla="*/ 3548 w 4998"/>
                <a:gd name="T19" fmla="*/ 703 h 785"/>
                <a:gd name="T20" fmla="*/ 3843 w 4998"/>
                <a:gd name="T21" fmla="*/ 487 h 785"/>
                <a:gd name="T22" fmla="*/ 3548 w 4998"/>
                <a:gd name="T23" fmla="*/ 312 h 785"/>
                <a:gd name="T24" fmla="*/ 3548 w 4998"/>
                <a:gd name="T25" fmla="*/ 242 h 785"/>
                <a:gd name="T26" fmla="*/ 3932 w 4998"/>
                <a:gd name="T27" fmla="*/ 485 h 785"/>
                <a:gd name="T28" fmla="*/ 3461 w 4998"/>
                <a:gd name="T29" fmla="*/ 772 h 785"/>
                <a:gd name="T30" fmla="*/ 3548 w 4998"/>
                <a:gd name="T31" fmla="*/ 0 h 785"/>
                <a:gd name="T32" fmla="*/ 3170 w 4998"/>
                <a:gd name="T33" fmla="*/ 500 h 785"/>
                <a:gd name="T34" fmla="*/ 2897 w 4998"/>
                <a:gd name="T35" fmla="*/ 612 h 785"/>
                <a:gd name="T36" fmla="*/ 3170 w 4998"/>
                <a:gd name="T37" fmla="*/ 679 h 785"/>
                <a:gd name="T38" fmla="*/ 3256 w 4998"/>
                <a:gd name="T39" fmla="*/ 387 h 785"/>
                <a:gd name="T40" fmla="*/ 3323 w 4998"/>
                <a:gd name="T41" fmla="*/ 712 h 785"/>
                <a:gd name="T42" fmla="*/ 3182 w 4998"/>
                <a:gd name="T43" fmla="*/ 742 h 785"/>
                <a:gd name="T44" fmla="*/ 2808 w 4998"/>
                <a:gd name="T45" fmla="*/ 614 h 785"/>
                <a:gd name="T46" fmla="*/ 3170 w 4998"/>
                <a:gd name="T47" fmla="*/ 433 h 785"/>
                <a:gd name="T48" fmla="*/ 3068 w 4998"/>
                <a:gd name="T49" fmla="*/ 286 h 785"/>
                <a:gd name="T50" fmla="*/ 2842 w 4998"/>
                <a:gd name="T51" fmla="*/ 228 h 785"/>
                <a:gd name="T52" fmla="*/ 3256 w 4998"/>
                <a:gd name="T53" fmla="*/ 387 h 785"/>
                <a:gd name="T54" fmla="*/ 2258 w 4998"/>
                <a:gd name="T55" fmla="*/ 773 h 785"/>
                <a:gd name="T56" fmla="*/ 2347 w 4998"/>
                <a:gd name="T57" fmla="*/ 0 h 785"/>
                <a:gd name="T58" fmla="*/ 2702 w 4998"/>
                <a:gd name="T59" fmla="*/ 691 h 785"/>
                <a:gd name="T60" fmla="*/ 1726 w 4998"/>
                <a:gd name="T61" fmla="*/ 502 h 785"/>
                <a:gd name="T62" fmla="*/ 2090 w 4998"/>
                <a:gd name="T63" fmla="*/ 419 h 785"/>
                <a:gd name="T64" fmla="*/ 1726 w 4998"/>
                <a:gd name="T65" fmla="*/ 502 h 785"/>
                <a:gd name="T66" fmla="*/ 1438 w 4998"/>
                <a:gd name="T67" fmla="*/ 3 h 785"/>
                <a:gd name="T68" fmla="*/ 1575 w 4998"/>
                <a:gd name="T69" fmla="*/ 773 h 785"/>
                <a:gd name="T70" fmla="*/ 959 w 4998"/>
                <a:gd name="T71" fmla="*/ 123 h 785"/>
                <a:gd name="T72" fmla="*/ 1103 w 4998"/>
                <a:gd name="T73" fmla="*/ 496 h 785"/>
                <a:gd name="T74" fmla="*/ 959 w 4998"/>
                <a:gd name="T75" fmla="*/ 123 h 785"/>
                <a:gd name="T76" fmla="*/ 853 w 4998"/>
                <a:gd name="T77" fmla="*/ 3 h 785"/>
                <a:gd name="T78" fmla="*/ 1312 w 4998"/>
                <a:gd name="T79" fmla="*/ 773 h 785"/>
                <a:gd name="T80" fmla="*/ 1130 w 4998"/>
                <a:gd name="T81" fmla="*/ 622 h 785"/>
                <a:gd name="T82" fmla="*/ 798 w 4998"/>
                <a:gd name="T83" fmla="*/ 773 h 785"/>
                <a:gd name="T84" fmla="*/ 271 w 4998"/>
                <a:gd name="T85" fmla="*/ 648 h 785"/>
                <a:gd name="T86" fmla="*/ 271 w 4998"/>
                <a:gd name="T87" fmla="*/ 128 h 785"/>
                <a:gd name="T88" fmla="*/ 135 w 4998"/>
                <a:gd name="T89" fmla="*/ 648 h 785"/>
                <a:gd name="T90" fmla="*/ 271 w 4998"/>
                <a:gd name="T91" fmla="*/ 773 h 785"/>
                <a:gd name="T92" fmla="*/ 0 w 4998"/>
                <a:gd name="T93" fmla="*/ 3 h 785"/>
                <a:gd name="T94" fmla="*/ 595 w 4998"/>
                <a:gd name="T95" fmla="*/ 37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98" h="785">
                  <a:moveTo>
                    <a:pt x="4706" y="773"/>
                  </a:moveTo>
                  <a:lnTo>
                    <a:pt x="4706" y="217"/>
                  </a:lnTo>
                  <a:lnTo>
                    <a:pt x="4794" y="217"/>
                  </a:lnTo>
                  <a:lnTo>
                    <a:pt x="4794" y="290"/>
                  </a:lnTo>
                  <a:cubicBezTo>
                    <a:pt x="4794" y="290"/>
                    <a:pt x="4884" y="226"/>
                    <a:pt x="4997" y="206"/>
                  </a:cubicBezTo>
                  <a:lnTo>
                    <a:pt x="4997" y="292"/>
                  </a:lnTo>
                  <a:cubicBezTo>
                    <a:pt x="4887" y="312"/>
                    <a:pt x="4794" y="369"/>
                    <a:pt x="4794" y="369"/>
                  </a:cubicBezTo>
                  <a:lnTo>
                    <a:pt x="4794" y="773"/>
                  </a:lnTo>
                  <a:lnTo>
                    <a:pt x="4706" y="773"/>
                  </a:lnTo>
                  <a:close/>
                  <a:moveTo>
                    <a:pt x="4138" y="487"/>
                  </a:moveTo>
                  <a:cubicBezTo>
                    <a:pt x="4138" y="643"/>
                    <a:pt x="4161" y="710"/>
                    <a:pt x="4299" y="710"/>
                  </a:cubicBezTo>
                  <a:cubicBezTo>
                    <a:pt x="4436" y="710"/>
                    <a:pt x="4457" y="636"/>
                    <a:pt x="4457" y="489"/>
                  </a:cubicBezTo>
                  <a:cubicBezTo>
                    <a:pt x="4457" y="341"/>
                    <a:pt x="4411" y="281"/>
                    <a:pt x="4299" y="281"/>
                  </a:cubicBezTo>
                  <a:cubicBezTo>
                    <a:pt x="4175" y="281"/>
                    <a:pt x="4138" y="335"/>
                    <a:pt x="4138" y="487"/>
                  </a:cubicBezTo>
                  <a:close/>
                  <a:moveTo>
                    <a:pt x="4048" y="487"/>
                  </a:moveTo>
                  <a:cubicBezTo>
                    <a:pt x="4048" y="296"/>
                    <a:pt x="4115" y="206"/>
                    <a:pt x="4299" y="206"/>
                  </a:cubicBezTo>
                  <a:cubicBezTo>
                    <a:pt x="4475" y="206"/>
                    <a:pt x="4547" y="299"/>
                    <a:pt x="4547" y="489"/>
                  </a:cubicBezTo>
                  <a:cubicBezTo>
                    <a:pt x="4547" y="682"/>
                    <a:pt x="4496" y="784"/>
                    <a:pt x="4299" y="784"/>
                  </a:cubicBezTo>
                  <a:cubicBezTo>
                    <a:pt x="4102" y="784"/>
                    <a:pt x="4048" y="691"/>
                    <a:pt x="4048" y="487"/>
                  </a:cubicBezTo>
                  <a:close/>
                  <a:moveTo>
                    <a:pt x="3548" y="703"/>
                  </a:moveTo>
                  <a:cubicBezTo>
                    <a:pt x="3548" y="703"/>
                    <a:pt x="3624" y="710"/>
                    <a:pt x="3655" y="710"/>
                  </a:cubicBezTo>
                  <a:cubicBezTo>
                    <a:pt x="3815" y="710"/>
                    <a:pt x="3843" y="641"/>
                    <a:pt x="3843" y="487"/>
                  </a:cubicBezTo>
                  <a:cubicBezTo>
                    <a:pt x="3843" y="342"/>
                    <a:pt x="3813" y="282"/>
                    <a:pt x="3710" y="282"/>
                  </a:cubicBezTo>
                  <a:cubicBezTo>
                    <a:pt x="3633" y="282"/>
                    <a:pt x="3548" y="312"/>
                    <a:pt x="3548" y="312"/>
                  </a:cubicBezTo>
                  <a:lnTo>
                    <a:pt x="3548" y="703"/>
                  </a:lnTo>
                  <a:close/>
                  <a:moveTo>
                    <a:pt x="3548" y="242"/>
                  </a:moveTo>
                  <a:cubicBezTo>
                    <a:pt x="3548" y="242"/>
                    <a:pt x="3636" y="206"/>
                    <a:pt x="3718" y="206"/>
                  </a:cubicBezTo>
                  <a:cubicBezTo>
                    <a:pt x="3877" y="206"/>
                    <a:pt x="3932" y="286"/>
                    <a:pt x="3932" y="485"/>
                  </a:cubicBezTo>
                  <a:cubicBezTo>
                    <a:pt x="3932" y="705"/>
                    <a:pt x="3869" y="784"/>
                    <a:pt x="3657" y="784"/>
                  </a:cubicBezTo>
                  <a:cubicBezTo>
                    <a:pt x="3587" y="784"/>
                    <a:pt x="3461" y="772"/>
                    <a:pt x="3461" y="772"/>
                  </a:cubicBezTo>
                  <a:lnTo>
                    <a:pt x="3461" y="0"/>
                  </a:lnTo>
                  <a:lnTo>
                    <a:pt x="3548" y="0"/>
                  </a:lnTo>
                  <a:lnTo>
                    <a:pt x="3548" y="242"/>
                  </a:lnTo>
                  <a:close/>
                  <a:moveTo>
                    <a:pt x="3170" y="500"/>
                  </a:moveTo>
                  <a:lnTo>
                    <a:pt x="2997" y="514"/>
                  </a:lnTo>
                  <a:cubicBezTo>
                    <a:pt x="2926" y="520"/>
                    <a:pt x="2897" y="555"/>
                    <a:pt x="2897" y="612"/>
                  </a:cubicBezTo>
                  <a:cubicBezTo>
                    <a:pt x="2897" y="676"/>
                    <a:pt x="2927" y="712"/>
                    <a:pt x="2980" y="712"/>
                  </a:cubicBezTo>
                  <a:cubicBezTo>
                    <a:pt x="3068" y="712"/>
                    <a:pt x="3170" y="679"/>
                    <a:pt x="3170" y="679"/>
                  </a:cubicBezTo>
                  <a:lnTo>
                    <a:pt x="3170" y="500"/>
                  </a:lnTo>
                  <a:close/>
                  <a:moveTo>
                    <a:pt x="3256" y="387"/>
                  </a:moveTo>
                  <a:lnTo>
                    <a:pt x="3256" y="661"/>
                  </a:lnTo>
                  <a:cubicBezTo>
                    <a:pt x="3258" y="696"/>
                    <a:pt x="3286" y="707"/>
                    <a:pt x="3323" y="712"/>
                  </a:cubicBezTo>
                  <a:lnTo>
                    <a:pt x="3320" y="784"/>
                  </a:lnTo>
                  <a:cubicBezTo>
                    <a:pt x="3250" y="784"/>
                    <a:pt x="3213" y="772"/>
                    <a:pt x="3182" y="742"/>
                  </a:cubicBezTo>
                  <a:cubicBezTo>
                    <a:pt x="3182" y="742"/>
                    <a:pt x="3078" y="784"/>
                    <a:pt x="2967" y="784"/>
                  </a:cubicBezTo>
                  <a:cubicBezTo>
                    <a:pt x="2866" y="784"/>
                    <a:pt x="2808" y="723"/>
                    <a:pt x="2808" y="614"/>
                  </a:cubicBezTo>
                  <a:cubicBezTo>
                    <a:pt x="2808" y="507"/>
                    <a:pt x="2866" y="459"/>
                    <a:pt x="2986" y="449"/>
                  </a:cubicBezTo>
                  <a:lnTo>
                    <a:pt x="3170" y="433"/>
                  </a:lnTo>
                  <a:lnTo>
                    <a:pt x="3170" y="387"/>
                  </a:lnTo>
                  <a:cubicBezTo>
                    <a:pt x="3170" y="317"/>
                    <a:pt x="3132" y="286"/>
                    <a:pt x="3068" y="286"/>
                  </a:cubicBezTo>
                  <a:cubicBezTo>
                    <a:pt x="2983" y="286"/>
                    <a:pt x="2846" y="300"/>
                    <a:pt x="2846" y="300"/>
                  </a:cubicBezTo>
                  <a:lnTo>
                    <a:pt x="2842" y="228"/>
                  </a:lnTo>
                  <a:cubicBezTo>
                    <a:pt x="2842" y="228"/>
                    <a:pt x="2982" y="206"/>
                    <a:pt x="3072" y="206"/>
                  </a:cubicBezTo>
                  <a:cubicBezTo>
                    <a:pt x="3195" y="206"/>
                    <a:pt x="3256" y="261"/>
                    <a:pt x="3256" y="387"/>
                  </a:cubicBezTo>
                  <a:close/>
                  <a:moveTo>
                    <a:pt x="2702" y="773"/>
                  </a:moveTo>
                  <a:lnTo>
                    <a:pt x="2258" y="773"/>
                  </a:lnTo>
                  <a:lnTo>
                    <a:pt x="2257" y="0"/>
                  </a:lnTo>
                  <a:lnTo>
                    <a:pt x="2347" y="0"/>
                  </a:lnTo>
                  <a:lnTo>
                    <a:pt x="2348" y="691"/>
                  </a:lnTo>
                  <a:lnTo>
                    <a:pt x="2702" y="691"/>
                  </a:lnTo>
                  <a:lnTo>
                    <a:pt x="2702" y="773"/>
                  </a:lnTo>
                  <a:close/>
                  <a:moveTo>
                    <a:pt x="1726" y="502"/>
                  </a:moveTo>
                  <a:lnTo>
                    <a:pt x="1726" y="419"/>
                  </a:lnTo>
                  <a:lnTo>
                    <a:pt x="2090" y="419"/>
                  </a:lnTo>
                  <a:lnTo>
                    <a:pt x="2090" y="502"/>
                  </a:lnTo>
                  <a:lnTo>
                    <a:pt x="1726" y="502"/>
                  </a:lnTo>
                  <a:close/>
                  <a:moveTo>
                    <a:pt x="1438" y="773"/>
                  </a:moveTo>
                  <a:lnTo>
                    <a:pt x="1438" y="3"/>
                  </a:lnTo>
                  <a:lnTo>
                    <a:pt x="1575" y="3"/>
                  </a:lnTo>
                  <a:lnTo>
                    <a:pt x="1575" y="773"/>
                  </a:lnTo>
                  <a:lnTo>
                    <a:pt x="1438" y="773"/>
                  </a:lnTo>
                  <a:close/>
                  <a:moveTo>
                    <a:pt x="959" y="123"/>
                  </a:moveTo>
                  <a:lnTo>
                    <a:pt x="867" y="496"/>
                  </a:lnTo>
                  <a:lnTo>
                    <a:pt x="1103" y="496"/>
                  </a:lnTo>
                  <a:lnTo>
                    <a:pt x="1014" y="123"/>
                  </a:lnTo>
                  <a:lnTo>
                    <a:pt x="959" y="123"/>
                  </a:lnTo>
                  <a:close/>
                  <a:moveTo>
                    <a:pt x="661" y="773"/>
                  </a:moveTo>
                  <a:lnTo>
                    <a:pt x="853" y="3"/>
                  </a:lnTo>
                  <a:lnTo>
                    <a:pt x="1122" y="3"/>
                  </a:lnTo>
                  <a:lnTo>
                    <a:pt x="1312" y="773"/>
                  </a:lnTo>
                  <a:lnTo>
                    <a:pt x="1174" y="773"/>
                  </a:lnTo>
                  <a:lnTo>
                    <a:pt x="1130" y="622"/>
                  </a:lnTo>
                  <a:lnTo>
                    <a:pt x="838" y="622"/>
                  </a:lnTo>
                  <a:lnTo>
                    <a:pt x="798" y="773"/>
                  </a:lnTo>
                  <a:lnTo>
                    <a:pt x="661" y="773"/>
                  </a:lnTo>
                  <a:close/>
                  <a:moveTo>
                    <a:pt x="271" y="648"/>
                  </a:moveTo>
                  <a:cubicBezTo>
                    <a:pt x="431" y="648"/>
                    <a:pt x="454" y="534"/>
                    <a:pt x="454" y="375"/>
                  </a:cubicBezTo>
                  <a:cubicBezTo>
                    <a:pt x="454" y="217"/>
                    <a:pt x="431" y="128"/>
                    <a:pt x="271" y="128"/>
                  </a:cubicBezTo>
                  <a:lnTo>
                    <a:pt x="135" y="128"/>
                  </a:lnTo>
                  <a:lnTo>
                    <a:pt x="135" y="648"/>
                  </a:lnTo>
                  <a:lnTo>
                    <a:pt x="271" y="648"/>
                  </a:lnTo>
                  <a:close/>
                  <a:moveTo>
                    <a:pt x="271" y="773"/>
                  </a:moveTo>
                  <a:lnTo>
                    <a:pt x="0" y="773"/>
                  </a:lnTo>
                  <a:lnTo>
                    <a:pt x="0" y="3"/>
                  </a:lnTo>
                  <a:lnTo>
                    <a:pt x="271" y="3"/>
                  </a:lnTo>
                  <a:cubicBezTo>
                    <a:pt x="533" y="3"/>
                    <a:pt x="595" y="132"/>
                    <a:pt x="595" y="375"/>
                  </a:cubicBezTo>
                  <a:cubicBezTo>
                    <a:pt x="595" y="622"/>
                    <a:pt x="540" y="773"/>
                    <a:pt x="271" y="77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A3F4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4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325245" y="5555104"/>
            <a:ext cx="2034417" cy="265677"/>
          </a:xfrm>
        </p:spPr>
        <p:txBody>
          <a:bodyPr tIns="0" bIns="0" anchor="t">
            <a:norm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marL="0" indent="0" algn="l">
              <a:buNone/>
            </a:pPr>
            <a:r>
              <a:rPr lang="en-US" sz="2000" dirty="0" smtClean="0">
                <a:solidFill>
                  <a:schemeClr val="accent6"/>
                </a:solidFill>
                <a:latin typeface="+mn-lt"/>
              </a:rPr>
              <a:t>+49 30 - 314 74000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439" y="5686514"/>
            <a:ext cx="2389187" cy="3970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 smtClean="0">
                <a:solidFill>
                  <a:srgbClr val="404040"/>
                </a:solidFill>
                <a:latin typeface="+mn-lt"/>
              </a:rPr>
              <a:t>Autor</a:t>
            </a:r>
            <a:r>
              <a:rPr lang="en-US" sz="1800" dirty="0" smtClean="0">
                <a:solidFill>
                  <a:srgbClr val="404040"/>
                </a:solidFill>
                <a:latin typeface="+mn-lt"/>
              </a:rPr>
              <a:t> der </a:t>
            </a:r>
            <a:r>
              <a:rPr lang="en-US" sz="1800" dirty="0" err="1" smtClean="0">
                <a:solidFill>
                  <a:srgbClr val="404040"/>
                </a:solidFill>
                <a:latin typeface="+mn-lt"/>
              </a:rPr>
              <a:t>Präsentation</a:t>
            </a:r>
            <a:endParaRPr lang="en-US" sz="1800" dirty="0">
              <a:solidFill>
                <a:srgbClr val="404040"/>
              </a:solidFill>
              <a:latin typeface="+mn-lt"/>
            </a:endParaRP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49439" y="5385776"/>
            <a:ext cx="3366405" cy="381183"/>
          </a:xfrm>
        </p:spPr>
        <p:txBody>
          <a:bodyPr tIns="0" bIns="0" anchor="t">
            <a:normAutofit/>
          </a:bodyPr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marL="0" indent="0" algn="l">
              <a:buNone/>
            </a:pPr>
            <a:r>
              <a:rPr lang="en-US" sz="2000" dirty="0" smtClean="0">
                <a:solidFill>
                  <a:schemeClr val="accent6"/>
                </a:solidFill>
                <a:latin typeface="+mn-lt"/>
              </a:rPr>
              <a:t>vorname.name@dai-labor.de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2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76455" y="1864426"/>
            <a:ext cx="5954485" cy="88768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der Präsentation</a:t>
            </a:r>
            <a:br>
              <a:rPr lang="de-DE" dirty="0" smtClean="0"/>
            </a:br>
            <a:r>
              <a:rPr lang="de-DE" dirty="0" smtClean="0"/>
              <a:t>1-2 zeilig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5576455" y="6344516"/>
            <a:ext cx="2743200" cy="365125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4460876" y="2825543"/>
            <a:ext cx="1768232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>
              <a:solidFill>
                <a:srgbClr val="118CE7"/>
              </a:solidFill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576454" y="2782408"/>
            <a:ext cx="5954485" cy="619299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Untertitel</a:t>
            </a:r>
            <a:br>
              <a:rPr lang="de-DE" dirty="0" smtClean="0"/>
            </a:br>
            <a:r>
              <a:rPr lang="de-DE" dirty="0" smtClean="0"/>
              <a:t>1-2 zeilig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576455" y="3508582"/>
            <a:ext cx="5954484" cy="219076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Autor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395897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0" y="69141"/>
            <a:ext cx="12069082" cy="67888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76455" y="1857600"/>
            <a:ext cx="5954400" cy="889200"/>
          </a:xfrm>
        </p:spPr>
        <p:txBody>
          <a:bodyPr lIns="0" tIns="0" rIns="0" bIns="0"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de-DE" dirty="0" smtClean="0"/>
              <a:t>Titel der Präsentation</a:t>
            </a:r>
            <a:br>
              <a:rPr lang="de-DE" dirty="0" smtClean="0"/>
            </a:br>
            <a:r>
              <a:rPr lang="de-DE" dirty="0" smtClean="0"/>
              <a:t>1-2 zeilig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5576455" y="6356350"/>
            <a:ext cx="2743200" cy="36512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576455" y="2782800"/>
            <a:ext cx="5954400" cy="619200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576455" y="3508601"/>
            <a:ext cx="5954400" cy="219075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 smtClean="0"/>
              <a:t>Autor der Präsentation</a:t>
            </a:r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4460876" y="2825543"/>
            <a:ext cx="1768232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1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200" y="558000"/>
            <a:ext cx="7941600" cy="86704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637201" y="6356350"/>
            <a:ext cx="794235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</a:lstStyle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>
          <a:xfrm>
            <a:off x="638175" y="1674421"/>
            <a:ext cx="7941381" cy="4315217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39489" y="1674421"/>
            <a:ext cx="2703629" cy="431521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1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39489" y="1674421"/>
            <a:ext cx="2703629" cy="205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8850498" y="3937638"/>
            <a:ext cx="2703629" cy="205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0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638175" y="1674421"/>
            <a:ext cx="7941381" cy="4315217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24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637200" y="6356350"/>
            <a:ext cx="7942357" cy="365125"/>
          </a:xfrm>
        </p:spPr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839489" y="1674421"/>
            <a:ext cx="2714336" cy="133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8839490" y="3166030"/>
            <a:ext cx="2714335" cy="133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839491" y="4657638"/>
            <a:ext cx="2714335" cy="133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4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8175" y="1674421"/>
            <a:ext cx="7941381" cy="4315217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67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6"/>
          </p:nvPr>
        </p:nvSpPr>
        <p:spPr>
          <a:xfrm>
            <a:off x="5781748" y="1674421"/>
            <a:ext cx="5772077" cy="4355474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38175" y="1674421"/>
            <a:ext cx="2703629" cy="435547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577773" y="1674421"/>
            <a:ext cx="1968006" cy="205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565900" y="3977895"/>
            <a:ext cx="1968006" cy="205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11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055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37407" y="1661535"/>
            <a:ext cx="2435402" cy="30233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460686" y="1679731"/>
            <a:ext cx="2435402" cy="3005158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 smtClean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107244" y="1661535"/>
            <a:ext cx="2435402" cy="3023354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 smtClean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83965" y="1679731"/>
            <a:ext cx="2435402" cy="3005158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err="1" smtClean="0"/>
              <a:t>Bild</a:t>
            </a:r>
            <a:r>
              <a:rPr lang="en-US" smtClean="0"/>
              <a:t> </a:t>
            </a:r>
            <a:r>
              <a:rPr lang="en-US" err="1" smtClean="0"/>
              <a:t>einfügen</a:t>
            </a:r>
            <a:endParaRPr lang="en-US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37407" y="4880277"/>
            <a:ext cx="2435402" cy="4819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baseline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37408" y="5377339"/>
            <a:ext cx="2435402" cy="88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baseline="0">
                <a:solidFill>
                  <a:srgbClr val="40404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3460686" y="4880277"/>
            <a:ext cx="2435402" cy="4819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baseline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3460687" y="5377339"/>
            <a:ext cx="2435402" cy="88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baseline="0">
                <a:solidFill>
                  <a:srgbClr val="40404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6283965" y="4880277"/>
            <a:ext cx="2435402" cy="4819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baseline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6283966" y="5377339"/>
            <a:ext cx="2435402" cy="88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baseline="0">
                <a:solidFill>
                  <a:srgbClr val="40404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9107718" y="4880277"/>
            <a:ext cx="2435402" cy="4819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0" baseline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9107719" y="5377339"/>
            <a:ext cx="2435402" cy="88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baseline="0">
                <a:solidFill>
                  <a:srgbClr val="40404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900"/>
            </a:lvl3pPr>
            <a:lvl4pPr marL="1028674" indent="0">
              <a:buNone/>
              <a:defRPr sz="900"/>
            </a:lvl4pPr>
            <a:lvl5pPr marL="1371566" indent="0">
              <a:buNone/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2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0154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Bildplatzhalter 2"/>
          <p:cNvSpPr>
            <a:spLocks noGrp="1"/>
          </p:cNvSpPr>
          <p:nvPr>
            <p:ph type="pic" idx="13" hasCustomPrompt="1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Ggf. Projekt-Logo</a:t>
            </a:r>
            <a:endParaRPr lang="de-DE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7201" y="308620"/>
            <a:ext cx="7942356" cy="22952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kern="0" spc="200">
                <a:solidFill>
                  <a:schemeClr val="accent6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8175" y="1674421"/>
            <a:ext cx="9740068" cy="442157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761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5400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55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58" r:id="rId2"/>
    <p:sldLayoutId id="2147483759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n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charset="0"/>
          <a:cs typeface="Calibr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charset="0"/>
          <a:cs typeface="Calibr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charset="0"/>
          <a:cs typeface="Calibr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200" y="1733797"/>
            <a:ext cx="7941600" cy="41187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200" y="6356350"/>
            <a:ext cx="865602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Autor der </a:t>
            </a:r>
            <a:r>
              <a:rPr lang="en-US" err="1" smtClean="0"/>
              <a:t>Präsentation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accent6"/>
                </a:solidFill>
              </a:defRPr>
            </a:lvl1pPr>
          </a:lstStyle>
          <a:p>
            <a:fld id="{FCEE2C88-6C8F-484D-AF69-578F576B1F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Rectangle 10"/>
          <p:cNvSpPr/>
          <p:nvPr/>
        </p:nvSpPr>
        <p:spPr>
          <a:xfrm rot="5400000" flipV="1">
            <a:off x="-202394" y="697139"/>
            <a:ext cx="1440000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>
              <a:solidFill>
                <a:srgbClr val="118CE7"/>
              </a:solidFill>
            </a:endParaRPr>
          </a:p>
        </p:txBody>
      </p:sp>
      <p:sp>
        <p:nvSpPr>
          <p:cNvPr id="15" name="Rectangle 10"/>
          <p:cNvSpPr/>
          <p:nvPr/>
        </p:nvSpPr>
        <p:spPr>
          <a:xfrm rot="5400000" flipV="1">
            <a:off x="10244029" y="6731098"/>
            <a:ext cx="594359" cy="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>
              <a:solidFill>
                <a:srgbClr val="118CE7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84" y="6466912"/>
            <a:ext cx="110683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62" r:id="rId2"/>
    <p:sldLayoutId id="2147483760" r:id="rId3"/>
    <p:sldLayoutId id="2147483761" r:id="rId4"/>
    <p:sldLayoutId id="2147483755" r:id="rId5"/>
    <p:sldLayoutId id="2147483765" r:id="rId6"/>
    <p:sldLayoutId id="2147483757" r:id="rId7"/>
    <p:sldLayoutId id="2147483754" r:id="rId8"/>
    <p:sldLayoutId id="2147483756" r:id="rId9"/>
    <p:sldLayoutId id="2147483753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6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Calibri" charset="0"/>
          <a:cs typeface="Calibri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SzPct val="90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Calibri" charset="0"/>
          <a:cs typeface="Calibri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Calibri" charset="0"/>
          <a:cs typeface="Calibri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7B237-BDEA-48DD-AD9A-EF3C120080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68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3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slideLayout" Target="../slideLayouts/slideLayout11.xml"/><Relationship Id="rId7" Type="http://schemas.openxmlformats.org/officeDocument/2006/relationships/diagramColors" Target="../diagrams/colors2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1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slideLayout" Target="../slideLayouts/slideLayout11.xml"/><Relationship Id="rId7" Type="http://schemas.openxmlformats.org/officeDocument/2006/relationships/diagramQuickStyle" Target="../diagrams/quickStyle2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diagramLayout" Target="../diagrams/layout22.xml"/><Relationship Id="rId11" Type="http://schemas.openxmlformats.org/officeDocument/2006/relationships/image" Target="../media/image43.png"/><Relationship Id="rId5" Type="http://schemas.openxmlformats.org/officeDocument/2006/relationships/diagramData" Target="../diagrams/data22.xml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microsoft.com/office/2007/relationships/diagramDrawing" Target="../diagrams/drawing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46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7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49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5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5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55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7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58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70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566830" y="2242600"/>
            <a:ext cx="5954400" cy="889200"/>
          </a:xfrm>
        </p:spPr>
        <p:txBody>
          <a:bodyPr/>
          <a:lstStyle/>
          <a:p>
            <a:r>
              <a:rPr lang="de-DE" dirty="0" err="1" smtClean="0"/>
              <a:t>Predictive</a:t>
            </a:r>
            <a:r>
              <a:rPr lang="de-DE" smtClean="0"/>
              <a:t> </a:t>
            </a:r>
            <a:r>
              <a:rPr lang="de-DE" err="1" smtClean="0"/>
              <a:t>Identification</a:t>
            </a:r>
            <a:r>
              <a:rPr lang="de-DE" smtClean="0"/>
              <a:t> </a:t>
            </a:r>
            <a:r>
              <a:rPr lang="de-DE" err="1" smtClean="0"/>
              <a:t>of</a:t>
            </a:r>
            <a:r>
              <a:rPr lang="de-DE" smtClean="0"/>
              <a:t> Android Malware </a:t>
            </a:r>
            <a:r>
              <a:rPr lang="de-DE" err="1" smtClean="0"/>
              <a:t>through</a:t>
            </a:r>
            <a:r>
              <a:rPr lang="de-DE" smtClean="0"/>
              <a:t> Hybrid Analysis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576455" y="3206300"/>
            <a:ext cx="5954400" cy="345411"/>
          </a:xfrm>
        </p:spPr>
        <p:txBody>
          <a:bodyPr>
            <a:normAutofit/>
          </a:bodyPr>
          <a:lstStyle/>
          <a:p>
            <a:r>
              <a:rPr lang="de-DE" smtClean="0"/>
              <a:t>Johannes Thon</a:t>
            </a:r>
          </a:p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mtClean="0"/>
              <a:t>15.06.2018</a:t>
            </a:r>
            <a:endParaRPr lang="de-DE"/>
          </a:p>
        </p:txBody>
      </p:sp>
      <p:sp>
        <p:nvSpPr>
          <p:cNvPr id="5" name="Textplatzhalter 7"/>
          <p:cNvSpPr txBox="1">
            <a:spLocks/>
          </p:cNvSpPr>
          <p:nvPr/>
        </p:nvSpPr>
        <p:spPr>
          <a:xfrm>
            <a:off x="5576455" y="1982289"/>
            <a:ext cx="5954400" cy="61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u="sng" smtClean="0"/>
              <a:t>Masterarbeit</a:t>
            </a:r>
          </a:p>
        </p:txBody>
      </p:sp>
    </p:spTree>
    <p:extLst>
      <p:ext uri="{BB962C8B-B14F-4D97-AF65-F5344CB8AC3E}">
        <p14:creationId xmlns:p14="http://schemas.microsoft.com/office/powerpoint/2010/main" val="190323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37199" y="557999"/>
            <a:ext cx="8776307" cy="881999"/>
          </a:xfrm>
        </p:spPr>
        <p:txBody>
          <a:bodyPr>
            <a:normAutofit/>
          </a:bodyPr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Machine Learning – Evaluation von Supervised Learning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786101027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Train/Test-Split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 err="1">
                <a:sym typeface="Wingdings" panose="05000000000000000000" pitchFamily="2" charset="2"/>
              </a:rPr>
              <a:t>X_train</a:t>
            </a:r>
            <a:r>
              <a:rPr lang="en-US" sz="2000" i="1" dirty="0">
                <a:sym typeface="Wingdings" panose="05000000000000000000" pitchFamily="2" charset="2"/>
              </a:rPr>
              <a:t>, </a:t>
            </a:r>
            <a:r>
              <a:rPr lang="en-US" sz="2000" i="1" dirty="0" err="1">
                <a:sym typeface="Wingdings" panose="05000000000000000000" pitchFamily="2" charset="2"/>
              </a:rPr>
              <a:t>X_test</a:t>
            </a:r>
            <a:r>
              <a:rPr lang="en-US" sz="2000" i="1" dirty="0">
                <a:sym typeface="Wingdings" panose="05000000000000000000" pitchFamily="2" charset="2"/>
              </a:rPr>
              <a:t>, </a:t>
            </a:r>
            <a:r>
              <a:rPr lang="en-US" sz="2000" i="1" dirty="0" err="1">
                <a:sym typeface="Wingdings" panose="05000000000000000000" pitchFamily="2" charset="2"/>
              </a:rPr>
              <a:t>y_train</a:t>
            </a:r>
            <a:r>
              <a:rPr lang="en-US" sz="2000" i="1" dirty="0">
                <a:sym typeface="Wingdings" panose="05000000000000000000" pitchFamily="2" charset="2"/>
              </a:rPr>
              <a:t>, </a:t>
            </a:r>
            <a:r>
              <a:rPr lang="en-US" sz="2000" i="1" dirty="0" err="1">
                <a:sym typeface="Wingdings" panose="05000000000000000000" pitchFamily="2" charset="2"/>
              </a:rPr>
              <a:t>y_test</a:t>
            </a:r>
            <a:r>
              <a:rPr lang="en-US" sz="2000" i="1" dirty="0">
                <a:sym typeface="Wingdings" panose="05000000000000000000" pitchFamily="2" charset="2"/>
              </a:rPr>
              <a:t> = </a:t>
            </a:r>
            <a:r>
              <a:rPr lang="en-US" sz="2000" i="1" dirty="0" err="1">
                <a:sym typeface="Wingdings" panose="05000000000000000000" pitchFamily="2" charset="2"/>
              </a:rPr>
              <a:t>train_test_split</a:t>
            </a:r>
            <a:r>
              <a:rPr lang="en-US" sz="2000" i="1" dirty="0">
                <a:sym typeface="Wingdings" panose="05000000000000000000" pitchFamily="2" charset="2"/>
              </a:rPr>
              <a:t>(X, y, </a:t>
            </a:r>
            <a:r>
              <a:rPr lang="en-US" sz="2000" i="1" dirty="0" err="1">
                <a:sym typeface="Wingdings" panose="05000000000000000000" pitchFamily="2" charset="2"/>
              </a:rPr>
              <a:t>random_state</a:t>
            </a:r>
            <a:r>
              <a:rPr lang="en-US" sz="2000" i="1" dirty="0">
                <a:sym typeface="Wingdings" panose="05000000000000000000" pitchFamily="2" charset="2"/>
              </a:rPr>
              <a:t>=0) </a:t>
            </a:r>
            <a:endParaRPr lang="en-US" sz="2000" i="1" dirty="0" smtClean="0"/>
          </a:p>
          <a:p>
            <a:r>
              <a:rPr lang="en-US" sz="2000" dirty="0" smtClean="0"/>
              <a:t>Cross-validation</a:t>
            </a:r>
          </a:p>
          <a:p>
            <a:endParaRPr lang="en-US" dirty="0" smtClean="0"/>
          </a:p>
          <a:p>
            <a:endParaRPr lang="de-DE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79" y="2406100"/>
            <a:ext cx="8814532" cy="35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37199" y="557999"/>
            <a:ext cx="8776307" cy="881999"/>
          </a:xfrm>
        </p:spPr>
        <p:txBody>
          <a:bodyPr>
            <a:normAutofit/>
          </a:bodyPr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– Evaluation von Supervised Learning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52430015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u="sng" dirty="0" err="1" smtClean="0"/>
              <a:t>Grid</a:t>
            </a:r>
            <a:r>
              <a:rPr lang="de-DE" b="1" u="sng" dirty="0" smtClean="0"/>
              <a:t> Search </a:t>
            </a:r>
          </a:p>
          <a:p>
            <a:r>
              <a:rPr lang="de-DE" dirty="0" smtClean="0"/>
              <a:t>Für Parameteroptimierung</a:t>
            </a:r>
          </a:p>
          <a:p>
            <a:r>
              <a:rPr lang="de-DE" dirty="0" smtClean="0"/>
              <a:t>Problem, wenn Testdaten für Optimierung verwendet werden:</a:t>
            </a:r>
          </a:p>
          <a:p>
            <a:r>
              <a:rPr lang="de-DE" dirty="0" smtClean="0"/>
              <a:t>Es können Informationen über den Testdatensatz in das Model übertragen werden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Overfitting</a:t>
            </a:r>
            <a:endParaRPr lang="de-DE" dirty="0" smtClean="0"/>
          </a:p>
          <a:p>
            <a:r>
              <a:rPr lang="de-DE" dirty="0" smtClean="0"/>
              <a:t>Lösung:</a:t>
            </a:r>
          </a:p>
          <a:p>
            <a:pPr marL="0" indent="0">
              <a:buNone/>
            </a:pPr>
            <a:r>
              <a:rPr lang="de-DE" dirty="0" smtClean="0"/>
              <a:t>	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u="sng" dirty="0" err="1" smtClean="0"/>
              <a:t>Nested</a:t>
            </a:r>
            <a:r>
              <a:rPr lang="de-DE" b="1" u="sng" dirty="0" smtClean="0"/>
              <a:t> Cross-validation:  </a:t>
            </a:r>
          </a:p>
          <a:p>
            <a:r>
              <a:rPr lang="de-DE" dirty="0" smtClean="0"/>
              <a:t>Äußere Schleife: </a:t>
            </a:r>
            <a:r>
              <a:rPr lang="de-DE" dirty="0" err="1" smtClean="0"/>
              <a:t>cross</a:t>
            </a:r>
            <a:r>
              <a:rPr lang="de-DE" dirty="0" smtClean="0"/>
              <a:t>-validation für Testdaten (z.B. K-</a:t>
            </a:r>
            <a:r>
              <a:rPr lang="de-DE" dirty="0" err="1" smtClean="0"/>
              <a:t>Fold</a:t>
            </a:r>
            <a:r>
              <a:rPr lang="de-DE" dirty="0" smtClean="0"/>
              <a:t> </a:t>
            </a:r>
            <a:r>
              <a:rPr lang="de-DE" dirty="0" err="1" smtClean="0"/>
              <a:t>stratified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-validation)</a:t>
            </a:r>
          </a:p>
          <a:p>
            <a:r>
              <a:rPr lang="de-DE" dirty="0" smtClean="0"/>
              <a:t>Innere Schleife: </a:t>
            </a:r>
            <a:r>
              <a:rPr lang="de-DE" dirty="0" err="1" smtClean="0"/>
              <a:t>cross</a:t>
            </a:r>
            <a:r>
              <a:rPr lang="de-DE" dirty="0" smtClean="0"/>
              <a:t>-validation für Parameteroptimierung (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/>
              <a:t>S</a:t>
            </a:r>
            <a:r>
              <a:rPr lang="de-DE" dirty="0" smtClean="0"/>
              <a:t>earch mit Cross-validation)</a:t>
            </a:r>
          </a:p>
          <a:p>
            <a:endParaRPr lang="de-DE" dirty="0" smtClean="0"/>
          </a:p>
          <a:p>
            <a:endParaRPr lang="de-DE" i="1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67" y="3381324"/>
            <a:ext cx="7592432" cy="9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6012254" y="1528283"/>
            <a:ext cx="5913448" cy="39196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529389" y="2454442"/>
            <a:ext cx="3253339" cy="1925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49643559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2569945"/>
            <a:ext cx="4963728" cy="3786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b="1" u="sng" dirty="0" smtClean="0"/>
              <a:t>2 Probleme im Fokus: </a:t>
            </a:r>
          </a:p>
          <a:p>
            <a:r>
              <a:rPr lang="de-DE" dirty="0" smtClean="0"/>
              <a:t>Aktuelle Android Malware </a:t>
            </a:r>
          </a:p>
          <a:p>
            <a:r>
              <a:rPr lang="de-DE" dirty="0" smtClean="0"/>
              <a:t>Dynamische Analyse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coverage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click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tools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i="1" dirty="0"/>
          </a:p>
        </p:txBody>
      </p:sp>
      <p:cxnSp>
        <p:nvCxnSpPr>
          <p:cNvPr id="7" name="Gewinkelte Verbindung 6"/>
          <p:cNvCxnSpPr/>
          <p:nvPr/>
        </p:nvCxnSpPr>
        <p:spPr>
          <a:xfrm flipV="1">
            <a:off x="3859730" y="2107932"/>
            <a:ext cx="1992429" cy="1078030"/>
          </a:xfrm>
          <a:prstGeom prst="bentConnector3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winkelte Verbindung 7"/>
          <p:cNvCxnSpPr/>
          <p:nvPr/>
        </p:nvCxnSpPr>
        <p:spPr>
          <a:xfrm flipV="1">
            <a:off x="3859730" y="3638350"/>
            <a:ext cx="1992429" cy="96252"/>
          </a:xfrm>
          <a:prstGeom prst="bentConnector3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platzhalter 6"/>
          <p:cNvSpPr txBox="1">
            <a:spLocks/>
          </p:cNvSpPr>
          <p:nvPr/>
        </p:nvSpPr>
        <p:spPr>
          <a:xfrm>
            <a:off x="6050754" y="1528283"/>
            <a:ext cx="6263797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u="sng" dirty="0" smtClean="0"/>
              <a:t>Was wird umgesetzt?</a:t>
            </a:r>
          </a:p>
          <a:p>
            <a:r>
              <a:rPr lang="de-DE" dirty="0" smtClean="0"/>
              <a:t>Erfassen von ausreichend bösartigen und 	</a:t>
            </a:r>
          </a:p>
          <a:p>
            <a:pPr marL="0" indent="0">
              <a:buNone/>
            </a:pPr>
            <a:r>
              <a:rPr lang="de-DE" dirty="0" smtClean="0"/>
              <a:t>    harmlosen Apps von 2017 </a:t>
            </a:r>
          </a:p>
          <a:p>
            <a:r>
              <a:rPr lang="de-DE" dirty="0" smtClean="0"/>
              <a:t>Umsetzung von zwei hybriden Analysen</a:t>
            </a:r>
          </a:p>
          <a:p>
            <a:pPr marL="0" indent="0">
              <a:buNone/>
            </a:pPr>
            <a:r>
              <a:rPr lang="de-DE" dirty="0" smtClean="0"/>
              <a:t>     (statische und dynamische Analyse) </a:t>
            </a:r>
          </a:p>
          <a:p>
            <a:r>
              <a:rPr lang="de-DE" dirty="0" smtClean="0"/>
              <a:t>Dynamische Analyse: </a:t>
            </a:r>
          </a:p>
          <a:p>
            <a:pPr lvl="1"/>
            <a:r>
              <a:rPr lang="de-DE" sz="1800" dirty="0" smtClean="0"/>
              <a:t>komponenten-basiert</a:t>
            </a:r>
          </a:p>
          <a:p>
            <a:pPr lvl="1"/>
            <a:r>
              <a:rPr lang="de-DE" sz="1800" dirty="0" smtClean="0"/>
              <a:t>interaktiv</a:t>
            </a:r>
          </a:p>
          <a:p>
            <a:r>
              <a:rPr lang="de-DE" dirty="0" smtClean="0"/>
              <a:t>Umsetzung eines Machine </a:t>
            </a:r>
            <a:r>
              <a:rPr lang="de-DE" dirty="0"/>
              <a:t>L</a:t>
            </a:r>
            <a:r>
              <a:rPr lang="de-DE" dirty="0" smtClean="0"/>
              <a:t>earning-Ansatzes</a:t>
            </a:r>
          </a:p>
          <a:p>
            <a:r>
              <a:rPr lang="de-DE" dirty="0" smtClean="0"/>
              <a:t>Evaluation mit Parameter-Optimierung  für beide Ansätze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287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778923297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40" y="1441873"/>
            <a:ext cx="7403036" cy="46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Überblick über erfasste Daten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58475541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817407796"/>
              </p:ext>
            </p:extLst>
          </p:nvPr>
        </p:nvGraphicFramePr>
        <p:xfrm>
          <a:off x="1521848" y="941041"/>
          <a:ext cx="9085179" cy="5738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82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Überblick über Hybride 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735399173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In Java umgesetzt </a:t>
            </a:r>
          </a:p>
          <a:p>
            <a:r>
              <a:rPr lang="de-DE" dirty="0" err="1" smtClean="0"/>
              <a:t>Gradle</a:t>
            </a:r>
            <a:r>
              <a:rPr lang="de-DE" dirty="0" smtClean="0"/>
              <a:t>-Projekt</a:t>
            </a:r>
          </a:p>
          <a:p>
            <a:r>
              <a:rPr lang="de-DE" dirty="0"/>
              <a:t>A</a:t>
            </a:r>
            <a:r>
              <a:rPr lang="de-DE" dirty="0" smtClean="0"/>
              <a:t>utomatisiert</a:t>
            </a:r>
            <a:endParaRPr lang="de-DE" dirty="0" smtClean="0"/>
          </a:p>
          <a:p>
            <a:r>
              <a:rPr lang="de-DE" dirty="0" smtClean="0"/>
              <a:t>Folgt Test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(TDD)</a:t>
            </a:r>
          </a:p>
          <a:p>
            <a:r>
              <a:rPr lang="de-DE" dirty="0" err="1" smtClean="0"/>
              <a:t>JUnit</a:t>
            </a:r>
            <a:r>
              <a:rPr lang="de-DE" dirty="0" smtClean="0"/>
              <a:t> + </a:t>
            </a:r>
            <a:r>
              <a:rPr lang="de-DE" dirty="0" err="1" smtClean="0"/>
              <a:t>Mockito</a:t>
            </a:r>
            <a:r>
              <a:rPr lang="de-DE" dirty="0" smtClean="0"/>
              <a:t> +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injection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err="1" smtClean="0"/>
              <a:t>Elasticsearch</a:t>
            </a:r>
            <a:r>
              <a:rPr lang="de-DE" dirty="0" smtClean="0"/>
              <a:t> als Datenbank</a:t>
            </a:r>
          </a:p>
          <a:p>
            <a:r>
              <a:rPr lang="de-DE" dirty="0" smtClean="0"/>
              <a:t>Libraries: </a:t>
            </a:r>
          </a:p>
          <a:p>
            <a:pPr lvl="1"/>
            <a:r>
              <a:rPr lang="de-DE" dirty="0" smtClean="0"/>
              <a:t>DexLib2</a:t>
            </a:r>
          </a:p>
          <a:p>
            <a:pPr lvl="1"/>
            <a:r>
              <a:rPr lang="de-DE" dirty="0" err="1" smtClean="0"/>
              <a:t>ApkParser</a:t>
            </a:r>
            <a:r>
              <a:rPr lang="de-DE" dirty="0" smtClean="0"/>
              <a:t> für XML </a:t>
            </a: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decoding</a:t>
            </a:r>
            <a:endParaRPr lang="de-DE" dirty="0" smtClean="0"/>
          </a:p>
          <a:p>
            <a:pPr lvl="1"/>
            <a:r>
              <a:rPr lang="de-DE" dirty="0" err="1" smtClean="0"/>
              <a:t>Unirest</a:t>
            </a:r>
            <a:r>
              <a:rPr lang="de-DE" dirty="0" smtClean="0"/>
              <a:t> für REST</a:t>
            </a:r>
          </a:p>
          <a:p>
            <a:r>
              <a:rPr lang="de-DE" dirty="0" err="1" smtClean="0"/>
              <a:t>Dump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 (Android-</a:t>
            </a:r>
            <a:r>
              <a:rPr lang="de-DE" dirty="0" err="1" smtClean="0"/>
              <a:t>ViewClient</a:t>
            </a:r>
            <a:r>
              <a:rPr lang="de-DE" dirty="0" smtClean="0"/>
              <a:t>)  -&gt; </a:t>
            </a:r>
            <a:r>
              <a:rPr lang="de-DE" dirty="0" err="1" smtClean="0"/>
              <a:t>dumpsys</a:t>
            </a:r>
            <a:r>
              <a:rPr lang="de-DE" dirty="0" smtClean="0"/>
              <a:t> um View-Hierarchie zu erfassen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26318541"/>
              </p:ext>
            </p:extLst>
          </p:nvPr>
        </p:nvGraphicFramePr>
        <p:xfrm>
          <a:off x="5990122" y="2671750"/>
          <a:ext cx="5331360" cy="2533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647" y="1849265"/>
            <a:ext cx="1454859" cy="9516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77" y="2224232"/>
            <a:ext cx="1624100" cy="5566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24" y="1905824"/>
            <a:ext cx="1169440" cy="77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Statische Analyse – Was wird erfasst?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023145961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  <a:p>
            <a:endParaRPr lang="de-DE" i="1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64" y="1770374"/>
            <a:ext cx="8944513" cy="43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Statische Analyse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86626533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smtClean="0"/>
          </a:p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88" y="2094916"/>
            <a:ext cx="7855842" cy="30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Dynamische 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475444680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3x </a:t>
            </a:r>
            <a:r>
              <a:rPr lang="de-DE" u="sng" dirty="0" smtClean="0"/>
              <a:t>Nexus 5</a:t>
            </a:r>
            <a:r>
              <a:rPr lang="de-DE" dirty="0" smtClean="0"/>
              <a:t> Smartphones, Android 6 (API 23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b="1" u="sng" dirty="0"/>
              <a:t>Ziel: </a:t>
            </a:r>
            <a:r>
              <a:rPr lang="de-DE" u="sng" dirty="0"/>
              <a:t>Aufnahme von System/API-Calls der App </a:t>
            </a:r>
          </a:p>
          <a:p>
            <a:endParaRPr lang="de-DE" dirty="0" smtClean="0"/>
          </a:p>
          <a:p>
            <a:r>
              <a:rPr lang="de-DE" dirty="0" smtClean="0"/>
              <a:t>Custom </a:t>
            </a:r>
            <a:r>
              <a:rPr lang="de-DE" dirty="0" err="1" smtClean="0"/>
              <a:t>Recovery</a:t>
            </a:r>
            <a:r>
              <a:rPr lang="de-DE" dirty="0" smtClean="0"/>
              <a:t> TWRP für </a:t>
            </a:r>
            <a:r>
              <a:rPr lang="de-DE" dirty="0" err="1" smtClean="0"/>
              <a:t>snapshots</a:t>
            </a:r>
            <a:r>
              <a:rPr lang="de-DE" dirty="0" smtClean="0"/>
              <a:t> + </a:t>
            </a:r>
            <a:r>
              <a:rPr lang="de-DE" dirty="0" err="1" smtClean="0"/>
              <a:t>Rooting</a:t>
            </a:r>
            <a:endParaRPr lang="de-DE" dirty="0" smtClean="0"/>
          </a:p>
          <a:p>
            <a:r>
              <a:rPr lang="de-DE" dirty="0" err="1" smtClean="0"/>
              <a:t>Xposed</a:t>
            </a:r>
            <a:r>
              <a:rPr lang="de-DE" dirty="0" smtClean="0"/>
              <a:t>-Framework</a:t>
            </a:r>
          </a:p>
          <a:p>
            <a:r>
              <a:rPr lang="de-DE" dirty="0" smtClean="0"/>
              <a:t>Android </a:t>
            </a:r>
            <a:r>
              <a:rPr lang="de-DE" dirty="0" err="1" smtClean="0"/>
              <a:t>Debug</a:t>
            </a:r>
            <a:r>
              <a:rPr lang="de-DE" dirty="0" smtClean="0"/>
              <a:t> Bridge (</a:t>
            </a:r>
            <a:r>
              <a:rPr lang="de-DE" dirty="0" err="1" smtClean="0"/>
              <a:t>adb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51" y="2762830"/>
            <a:ext cx="5207247" cy="16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Dynamische 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610564815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Xposed</a:t>
            </a:r>
            <a:r>
              <a:rPr lang="de-DE" dirty="0" smtClean="0"/>
              <a:t>-Framework</a:t>
            </a:r>
          </a:p>
          <a:p>
            <a:pPr lvl="1"/>
            <a:r>
              <a:rPr lang="de-DE" dirty="0" err="1" smtClean="0"/>
              <a:t>App_process</a:t>
            </a:r>
            <a:r>
              <a:rPr lang="de-DE" dirty="0" smtClean="0"/>
              <a:t> -&gt; </a:t>
            </a:r>
            <a:r>
              <a:rPr lang="de-DE" dirty="0" err="1" smtClean="0"/>
              <a:t>Xposed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 smtClean="0"/>
          </a:p>
          <a:p>
            <a:pPr lvl="1"/>
            <a:r>
              <a:rPr lang="de-DE" dirty="0" smtClean="0"/>
              <a:t>Ersetzt Android-Methoden mit nativer Implementierung</a:t>
            </a:r>
          </a:p>
          <a:p>
            <a:pPr lvl="1"/>
            <a:r>
              <a:rPr lang="de-DE" dirty="0" smtClean="0"/>
              <a:t>Im Modul: </a:t>
            </a:r>
            <a:r>
              <a:rPr lang="de-DE" dirty="0" err="1" smtClean="0"/>
              <a:t>findAndHookMethod</a:t>
            </a:r>
            <a:r>
              <a:rPr lang="de-DE" dirty="0" smtClean="0"/>
              <a:t>() + Callback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err="1" smtClean="0"/>
              <a:t>Droidmon</a:t>
            </a:r>
            <a:r>
              <a:rPr lang="de-DE" dirty="0" smtClean="0"/>
              <a:t>-Module für </a:t>
            </a:r>
            <a:r>
              <a:rPr lang="de-DE" dirty="0" err="1" smtClean="0"/>
              <a:t>XPosed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hooks.json</a:t>
            </a:r>
            <a:r>
              <a:rPr lang="de-DE" dirty="0" smtClean="0"/>
              <a:t> werden Methoden zum Loggen definiert</a:t>
            </a:r>
          </a:p>
          <a:p>
            <a:pPr lvl="1"/>
            <a:r>
              <a:rPr lang="de-DE" dirty="0" smtClean="0"/>
              <a:t>Schreiben von Log in Datei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Android </a:t>
            </a:r>
            <a:r>
              <a:rPr lang="de-DE" dirty="0" err="1" smtClean="0"/>
              <a:t>Debug</a:t>
            </a:r>
            <a:r>
              <a:rPr lang="de-DE" dirty="0" smtClean="0"/>
              <a:t> Bridge (</a:t>
            </a:r>
            <a:r>
              <a:rPr lang="de-DE" dirty="0" err="1" smtClean="0"/>
              <a:t>adb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740875" y="2040548"/>
            <a:ext cx="478342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     {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  </a:t>
            </a:r>
            <a:r>
              <a:rPr lang="en-US" sz="1600" dirty="0"/>
              <a:t>"</a:t>
            </a:r>
            <a:r>
              <a:rPr lang="en-US" sz="1600" dirty="0" err="1"/>
              <a:t>class_name</a:t>
            </a:r>
            <a:r>
              <a:rPr lang="en-US" sz="1600" dirty="0"/>
              <a:t>": "</a:t>
            </a:r>
            <a:r>
              <a:rPr lang="en-US" sz="1600" dirty="0" err="1"/>
              <a:t>android.media.MediaRecorder</a:t>
            </a:r>
            <a:r>
              <a:rPr lang="en-US" sz="1600" dirty="0"/>
              <a:t>", </a:t>
            </a:r>
          </a:p>
          <a:p>
            <a:r>
              <a:rPr lang="en-US" sz="1600" dirty="0"/>
              <a:t>            "method": "start", 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thisObject</a:t>
            </a:r>
            <a:r>
              <a:rPr lang="en-US" sz="1600" dirty="0"/>
              <a:t>": false, </a:t>
            </a:r>
          </a:p>
          <a:p>
            <a:r>
              <a:rPr lang="en-US" sz="1600" dirty="0"/>
              <a:t>            "type": "content"</a:t>
            </a:r>
          </a:p>
          <a:p>
            <a:r>
              <a:rPr lang="en-US" sz="1600" dirty="0"/>
              <a:t>        }, </a:t>
            </a:r>
            <a:endParaRPr lang="de-DE" sz="16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01" y="3914435"/>
            <a:ext cx="5043616" cy="114072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664804" y="1688608"/>
            <a:ext cx="234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Auszug aus </a:t>
            </a:r>
            <a:r>
              <a:rPr lang="de-DE" dirty="0" err="1" smtClean="0"/>
              <a:t>hooks.json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657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9562729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smtClean="0"/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Grundlagen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Überblick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Data </a:t>
            </a:r>
            <a:r>
              <a:rPr lang="de-DE" err="1" smtClean="0"/>
              <a:t>Retrieval</a:t>
            </a:r>
            <a:endParaRPr lang="de-DE" smtClean="0"/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Hybride Analyse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Machine </a:t>
            </a:r>
            <a:r>
              <a:rPr lang="de-DE"/>
              <a:t>L</a:t>
            </a:r>
            <a:r>
              <a:rPr lang="de-DE" smtClean="0"/>
              <a:t>earning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Evaluation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smtClean="0"/>
              <a:t>Fazit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2" name="Grafik 11"/>
          <p:cNvPicPr/>
          <p:nvPr/>
        </p:nvPicPr>
        <p:blipFill>
          <a:blip r:embed="rId2"/>
          <a:stretch/>
        </p:blipFill>
        <p:spPr>
          <a:xfrm>
            <a:off x="5510582" y="775176"/>
            <a:ext cx="3876708" cy="270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3"/>
          <a:stretch/>
        </p:blipFill>
        <p:spPr>
          <a:xfrm>
            <a:off x="8344660" y="2133144"/>
            <a:ext cx="2611099" cy="253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61" y="3399690"/>
            <a:ext cx="3565404" cy="186705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386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98" y="770000"/>
            <a:ext cx="5776460" cy="5888552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Dynamische Analyse – Ablauf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556227957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smtClean="0"/>
          </a:p>
          <a:p>
            <a:endParaRPr lang="en-US" smtClean="0"/>
          </a:p>
          <a:p>
            <a:endParaRPr lang="de-DE" i="1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790575" y="16732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Multithreaded</a:t>
            </a:r>
            <a:r>
              <a:rPr lang="de-DE" dirty="0" smtClean="0"/>
              <a:t>, pro Gerät ein Thread</a:t>
            </a:r>
          </a:p>
          <a:p>
            <a:r>
              <a:rPr lang="de-DE" dirty="0" smtClean="0"/>
              <a:t>Arbeitet auf App-Queue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0177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Dynamische Analyse – komponenten-basiert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350815789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smtClean="0"/>
              <a:t>Vorgehen: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Starten der Hauptkomponente (Launcher </a:t>
            </a:r>
            <a:r>
              <a:rPr lang="de-DE" dirty="0" err="1" smtClean="0"/>
              <a:t>Activity</a:t>
            </a:r>
            <a:r>
              <a:rPr lang="de-DE" dirty="0" smtClean="0"/>
              <a:t>) der App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Überprüfen ob Komponente ausgeführt wird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Permission</a:t>
            </a:r>
            <a:r>
              <a:rPr lang="de-DE" dirty="0" smtClean="0"/>
              <a:t>-Handling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Starten weiterer </a:t>
            </a:r>
            <a:r>
              <a:rPr lang="de-DE" dirty="0" err="1" smtClean="0"/>
              <a:t>Activities</a:t>
            </a:r>
            <a:r>
              <a:rPr lang="de-DE" dirty="0" smtClean="0"/>
              <a:t> </a:t>
            </a:r>
            <a:r>
              <a:rPr lang="de-DE" dirty="0"/>
              <a:t>und 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Kurze Pausen und </a:t>
            </a:r>
            <a:r>
              <a:rPr lang="de-DE" dirty="0" err="1" smtClean="0"/>
              <a:t>Exception</a:t>
            </a:r>
            <a:r>
              <a:rPr lang="de-DE" dirty="0" smtClean="0"/>
              <a:t>-Handling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u="sng" dirty="0" smtClean="0"/>
              <a:t>Beispiel-App: </a:t>
            </a:r>
          </a:p>
          <a:p>
            <a:pPr marL="0" indent="0">
              <a:buNone/>
            </a:pPr>
            <a:r>
              <a:rPr lang="de-DE" dirty="0" smtClean="0"/>
              <a:t>Mobile </a:t>
            </a:r>
            <a:r>
              <a:rPr lang="de-DE" dirty="0" err="1" smtClean="0"/>
              <a:t>Footprint</a:t>
            </a:r>
            <a:r>
              <a:rPr lang="de-DE" dirty="0" smtClean="0"/>
              <a:t> (SNET) – Erstellt Bewegungsprofil mit Hilfe von Funkzellendaten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11" name="Grafik 10"/>
          <p:cNvPicPr/>
          <p:nvPr/>
        </p:nvPicPr>
        <p:blipFill>
          <a:blip r:embed="rId9"/>
          <a:stretch/>
        </p:blipFill>
        <p:spPr>
          <a:xfrm>
            <a:off x="8856000" y="743125"/>
            <a:ext cx="2693520" cy="53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mponen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88851" y="1155031"/>
            <a:ext cx="2426712" cy="44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02" y="1420742"/>
            <a:ext cx="4343910" cy="528823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Dynamische Analyse – interaktiv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037875855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smtClean="0"/>
              <a:t>Vorgehen: </a:t>
            </a:r>
            <a:r>
              <a:rPr lang="de-DE" dirty="0" smtClean="0"/>
              <a:t> UI-Hierarchie als Baum mit </a:t>
            </a:r>
          </a:p>
          <a:p>
            <a:pPr marL="0" indent="0">
              <a:buNone/>
            </a:pPr>
            <a:r>
              <a:rPr lang="de-DE" dirty="0" smtClean="0"/>
              <a:t>	   Breitensuche  ablaufen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Views analysieren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Elemente extrahieren (Position)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Abfolgen von Klicks konstruieren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ym typeface="Wingdings" panose="05000000000000000000" pitchFamily="2" charset="2"/>
              </a:rPr>
              <a:t>Klick-Sequenz in </a:t>
            </a:r>
            <a:r>
              <a:rPr lang="de-DE" sz="1600" dirty="0" smtClean="0"/>
              <a:t>Queue abspeichern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Verarbeiten von Klick-Sequenz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/>
              <a:t>Auf neue UI Überprüfen (Hash)	</a:t>
            </a:r>
          </a:p>
          <a:p>
            <a:pPr marL="0" indent="0">
              <a:buNone/>
            </a:pPr>
            <a:endParaRPr lang="de-DE" u="sng" dirty="0" smtClean="0"/>
          </a:p>
          <a:p>
            <a:pPr marL="0" indent="0">
              <a:buNone/>
            </a:pPr>
            <a:r>
              <a:rPr lang="de-DE" u="sng" dirty="0" smtClean="0"/>
              <a:t>Erkennen von:</a:t>
            </a:r>
          </a:p>
          <a:p>
            <a:r>
              <a:rPr lang="de-DE" sz="1600" dirty="0" err="1" smtClean="0"/>
              <a:t>Permission-Requests</a:t>
            </a:r>
            <a:r>
              <a:rPr lang="de-DE" sz="1600" dirty="0" smtClean="0"/>
              <a:t> </a:t>
            </a:r>
          </a:p>
          <a:p>
            <a:r>
              <a:rPr lang="de-DE" sz="1600" dirty="0" err="1" smtClean="0"/>
              <a:t>Exception</a:t>
            </a:r>
            <a:r>
              <a:rPr lang="de-DE" sz="1600" dirty="0" smtClean="0"/>
              <a:t>-Dialogs </a:t>
            </a:r>
          </a:p>
          <a:p>
            <a:r>
              <a:rPr lang="de-DE" sz="1600" dirty="0" smtClean="0"/>
              <a:t>Verlassen der App</a:t>
            </a:r>
            <a:endParaRPr lang="de-DE" u="sng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11" name="Grafik 10"/>
          <p:cNvPicPr/>
          <p:nvPr/>
        </p:nvPicPr>
        <p:blipFill>
          <a:blip r:embed="rId10"/>
          <a:stretch/>
        </p:blipFill>
        <p:spPr>
          <a:xfrm>
            <a:off x="8856000" y="762375"/>
            <a:ext cx="2693520" cy="530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nteract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74820" y="1174285"/>
            <a:ext cx="2449256" cy="4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Analyse-Setup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658619344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smtClean="0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  <a:p>
            <a:endParaRPr lang="de-DE" i="1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8" y="1607083"/>
            <a:ext cx="6720580" cy="405257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82" y="1343745"/>
            <a:ext cx="3424839" cy="45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Analyseergebnisse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57802677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hteck 5"/>
          <p:cNvSpPr/>
          <p:nvPr/>
        </p:nvSpPr>
        <p:spPr>
          <a:xfrm>
            <a:off x="721895" y="1520824"/>
            <a:ext cx="3118585" cy="466384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 txBox="1">
            <a:spLocks/>
          </p:cNvSpPr>
          <p:nvPr/>
        </p:nvSpPr>
        <p:spPr>
          <a:xfrm>
            <a:off x="856649" y="1588161"/>
            <a:ext cx="2887577" cy="459651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smtClean="0"/>
              <a:t>Apps insgesamt:</a:t>
            </a:r>
            <a:r>
              <a:rPr lang="de-DE" dirty="0" smtClean="0"/>
              <a:t> </a:t>
            </a:r>
            <a:r>
              <a:rPr lang="de-D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9205</a:t>
            </a:r>
          </a:p>
          <a:p>
            <a:r>
              <a:rPr lang="de-DE" dirty="0" smtClean="0"/>
              <a:t>4054 bösartige Apps</a:t>
            </a:r>
          </a:p>
          <a:p>
            <a:r>
              <a:rPr lang="de-DE" dirty="0" smtClean="0"/>
              <a:t>5151 gutartige Apps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u="sng" dirty="0" smtClean="0"/>
              <a:t>Statische Analyse:</a:t>
            </a:r>
          </a:p>
          <a:p>
            <a:r>
              <a:rPr lang="de-DE" dirty="0" smtClean="0"/>
              <a:t>40 Stunden</a:t>
            </a:r>
          </a:p>
          <a:p>
            <a:r>
              <a:rPr lang="de-DE" dirty="0" smtClean="0"/>
              <a:t>4 </a:t>
            </a:r>
            <a:r>
              <a:rPr lang="de-DE" dirty="0" err="1" smtClean="0"/>
              <a:t>requests</a:t>
            </a:r>
            <a:r>
              <a:rPr lang="de-DE" dirty="0" smtClean="0"/>
              <a:t> pro Minute</a:t>
            </a:r>
          </a:p>
          <a:p>
            <a:pPr marL="0" indent="0">
              <a:buNone/>
            </a:pPr>
            <a:r>
              <a:rPr lang="de-DE" dirty="0" smtClean="0"/>
              <a:t>     an Virustotal-API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u="sng" dirty="0" smtClean="0"/>
              <a:t>Dynamische Analyse:</a:t>
            </a:r>
          </a:p>
          <a:p>
            <a:r>
              <a:rPr lang="de-DE" dirty="0" err="1" smtClean="0"/>
              <a:t>Component-based</a:t>
            </a:r>
            <a:r>
              <a:rPr lang="de-DE" dirty="0" smtClean="0"/>
              <a:t> ca. 2 Wochen mit 3 Geräten</a:t>
            </a:r>
          </a:p>
          <a:p>
            <a:r>
              <a:rPr lang="de-DE" dirty="0" smtClean="0"/>
              <a:t>Interaktiv ca. 40 Tage mit 2 Geräten (10 min. </a:t>
            </a:r>
            <a:r>
              <a:rPr lang="de-DE" dirty="0" err="1" smtClean="0"/>
              <a:t>threshold</a:t>
            </a:r>
            <a:r>
              <a:rPr lang="de-DE" dirty="0" smtClean="0"/>
              <a:t>)</a:t>
            </a:r>
            <a:endParaRPr lang="de-DE" u="sng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3551721" y="1520824"/>
            <a:ext cx="8268101" cy="12416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smtClean="0"/>
              <a:t>Durchschnittliche Anzahl an erfassten statischen Daten</a:t>
            </a:r>
          </a:p>
          <a:p>
            <a:endParaRPr lang="de-DE" dirty="0" smtClean="0"/>
          </a:p>
          <a:p>
            <a:endParaRPr lang="de-DE" i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66" y="1970280"/>
            <a:ext cx="6940898" cy="39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Analyseergebnisse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522941374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smtClean="0"/>
              <a:t>Durchschnittliche Anzahl an API-Zugriffen pro Kategorie</a:t>
            </a:r>
          </a:p>
          <a:p>
            <a:endParaRPr lang="de-DE" dirty="0" smtClean="0"/>
          </a:p>
          <a:p>
            <a:endParaRPr lang="de-DE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77" y="2009724"/>
            <a:ext cx="6814571" cy="34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Überblick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7615723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22" y="1667682"/>
            <a:ext cx="5728096" cy="3943043"/>
          </a:xfrm>
          <a:prstGeom prst="rect">
            <a:avLst/>
          </a:prstGeom>
        </p:spPr>
      </p:pic>
      <p:sp>
        <p:nvSpPr>
          <p:cNvPr id="7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 smtClean="0"/>
          </a:p>
          <a:p>
            <a:r>
              <a:rPr lang="de-DE" dirty="0" smtClean="0"/>
              <a:t>Erkennung von unbekannter Malware</a:t>
            </a:r>
          </a:p>
          <a:p>
            <a:r>
              <a:rPr lang="de-DE" b="1" dirty="0" smtClean="0"/>
              <a:t>Supervised: </a:t>
            </a:r>
            <a:r>
              <a:rPr lang="de-DE" dirty="0" smtClean="0"/>
              <a:t>Random </a:t>
            </a:r>
            <a:r>
              <a:rPr lang="de-DE" dirty="0" err="1" smtClean="0"/>
              <a:t>Forest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Zugehörigkeit der Malware zu Gruppen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mit Hilfe von Virustotal-Tags</a:t>
            </a:r>
          </a:p>
          <a:p>
            <a:r>
              <a:rPr lang="de-DE" b="1" dirty="0" err="1" smtClean="0"/>
              <a:t>Unsupervised</a:t>
            </a:r>
            <a:r>
              <a:rPr lang="de-DE" b="1" dirty="0" smtClean="0"/>
              <a:t>:  </a:t>
            </a:r>
            <a:r>
              <a:rPr lang="de-DE" dirty="0" smtClean="0"/>
              <a:t>K-</a:t>
            </a:r>
            <a:r>
              <a:rPr lang="de-DE" dirty="0" err="1" smtClean="0"/>
              <a:t>means</a:t>
            </a:r>
            <a:r>
              <a:rPr lang="de-DE" dirty="0" smtClean="0"/>
              <a:t> mit</a:t>
            </a:r>
          </a:p>
          <a:p>
            <a:pPr marL="0" indent="0">
              <a:buNone/>
            </a:pPr>
            <a:r>
              <a:rPr lang="de-DE" dirty="0" smtClean="0"/>
              <a:t>     Bag-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words</a:t>
            </a:r>
            <a:r>
              <a:rPr lang="de-DE" dirty="0" smtClean="0"/>
              <a:t> und TF/IDF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Umsetzung in Python3</a:t>
            </a:r>
          </a:p>
          <a:p>
            <a:r>
              <a:rPr lang="de-DE" dirty="0" err="1" smtClean="0"/>
              <a:t>Scikit-learn</a:t>
            </a:r>
            <a:r>
              <a:rPr lang="de-DE" dirty="0" smtClean="0"/>
              <a:t> (ML </a:t>
            </a:r>
            <a:r>
              <a:rPr lang="de-DE" dirty="0" err="1" smtClean="0"/>
              <a:t>library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Elasticsearch</a:t>
            </a:r>
            <a:r>
              <a:rPr lang="de-DE" dirty="0" smtClean="0"/>
              <a:t>-Anbindung</a:t>
            </a:r>
            <a:r>
              <a:rPr lang="de-DE" dirty="0"/>
              <a:t> </a:t>
            </a:r>
            <a:r>
              <a:rPr lang="de-DE" dirty="0" smtClean="0"/>
              <a:t>/ Caching</a:t>
            </a:r>
          </a:p>
          <a:p>
            <a:endParaRPr lang="de-DE" dirty="0" smtClean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8764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Evaluation - Supervised Machine Learning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655432418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9197 Apps insgesamt , Parameteroptimierung:  </a:t>
            </a:r>
            <a:r>
              <a:rPr lang="de-DE" dirty="0" err="1" smtClean="0"/>
              <a:t>n_estimators</a:t>
            </a:r>
            <a:r>
              <a:rPr lang="de-DE" dirty="0" smtClean="0"/>
              <a:t>: [20, 200], </a:t>
            </a:r>
            <a:r>
              <a:rPr lang="de-DE" dirty="0" err="1" smtClean="0"/>
              <a:t>max_features</a:t>
            </a:r>
            <a:r>
              <a:rPr lang="de-DE" dirty="0" smtClean="0"/>
              <a:t>: [log2, </a:t>
            </a:r>
            <a:r>
              <a:rPr lang="de-DE" dirty="0" err="1" smtClean="0"/>
              <a:t>sqrt</a:t>
            </a:r>
            <a:r>
              <a:rPr lang="de-DE" dirty="0" smtClean="0"/>
              <a:t>]</a:t>
            </a:r>
          </a:p>
          <a:p>
            <a:r>
              <a:rPr lang="de-DE" dirty="0" smtClean="0"/>
              <a:t>Train/Test-Split (60/40) mit </a:t>
            </a:r>
            <a:r>
              <a:rPr lang="de-DE" dirty="0" err="1" smtClean="0"/>
              <a:t>Grid</a:t>
            </a:r>
            <a:r>
              <a:rPr lang="de-DE" dirty="0" smtClean="0"/>
              <a:t> Search für Parameteroptimierung (</a:t>
            </a:r>
            <a:r>
              <a:rPr lang="de-DE" dirty="0" err="1" smtClean="0"/>
              <a:t>cross</a:t>
            </a:r>
            <a:r>
              <a:rPr lang="de-DE" dirty="0" smtClean="0"/>
              <a:t>-validation, 3 </a:t>
            </a:r>
            <a:r>
              <a:rPr lang="de-DE" dirty="0" err="1" smtClean="0"/>
              <a:t>folds</a:t>
            </a:r>
            <a:r>
              <a:rPr lang="de-DE" dirty="0" smtClean="0"/>
              <a:t>) auf Trainingsdatensatz 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i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" y="2417351"/>
            <a:ext cx="6357045" cy="12081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9" y="3986711"/>
            <a:ext cx="5507889" cy="237677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45" y="5141367"/>
            <a:ext cx="2098308" cy="11547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21184" y="3739728"/>
            <a:ext cx="442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 smtClean="0"/>
              <a:t>Component-based</a:t>
            </a:r>
            <a:r>
              <a:rPr lang="de-DE" smtClean="0"/>
              <a:t>          	         Interactive</a:t>
            </a:r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80" y="4171219"/>
            <a:ext cx="2366964" cy="1730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5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/>
            </a:r>
            <a:br>
              <a:rPr lang="de-DE"/>
            </a:br>
            <a:r>
              <a:rPr lang="de-DE"/>
              <a:t>Evaluation - Supervised Machine Learning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0062146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Nested cross-validation </a:t>
            </a:r>
            <a:r>
              <a:rPr lang="en-US" dirty="0" err="1" smtClean="0"/>
              <a:t>mit</a:t>
            </a:r>
            <a:r>
              <a:rPr lang="en-US" dirty="0" smtClean="0"/>
              <a:t> Grid Search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de-DE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40" y="2389998"/>
            <a:ext cx="7943850" cy="24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Evaluation – Clustering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980773513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r>
              <a:rPr lang="de-DE" dirty="0" smtClean="0"/>
              <a:t>Identifizierung von 30 Clustern</a:t>
            </a:r>
          </a:p>
          <a:p>
            <a:r>
              <a:rPr lang="de-DE" dirty="0" smtClean="0"/>
              <a:t>Top-Tags und App-Zugehörigkeit vorhanden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Cluster 3: </a:t>
            </a:r>
            <a:r>
              <a:rPr lang="de-DE" dirty="0" err="1" smtClean="0"/>
              <a:t>trojan</a:t>
            </a:r>
            <a:r>
              <a:rPr lang="de-DE" dirty="0" smtClean="0"/>
              <a:t>, </a:t>
            </a:r>
            <a:r>
              <a:rPr lang="de-DE" dirty="0" err="1" smtClean="0"/>
              <a:t>pup</a:t>
            </a:r>
            <a:r>
              <a:rPr lang="de-DE" dirty="0" smtClean="0"/>
              <a:t>, </a:t>
            </a:r>
            <a:r>
              <a:rPr lang="de-DE" dirty="0" err="1" smtClean="0"/>
              <a:t>generic</a:t>
            </a:r>
            <a:endParaRPr lang="de-DE" dirty="0" smtClean="0"/>
          </a:p>
          <a:p>
            <a:r>
              <a:rPr lang="de-DE" dirty="0" smtClean="0"/>
              <a:t>Cluster 10: </a:t>
            </a:r>
            <a:r>
              <a:rPr lang="de-DE" dirty="0" err="1" smtClean="0"/>
              <a:t>smsreg</a:t>
            </a:r>
            <a:r>
              <a:rPr lang="de-DE" dirty="0" smtClean="0"/>
              <a:t>, </a:t>
            </a:r>
            <a:r>
              <a:rPr lang="de-DE" dirty="0" err="1" smtClean="0"/>
              <a:t>riskware</a:t>
            </a:r>
            <a:r>
              <a:rPr lang="de-DE" dirty="0" smtClean="0"/>
              <a:t>, </a:t>
            </a:r>
            <a:r>
              <a:rPr lang="de-DE" dirty="0" err="1" smtClean="0"/>
              <a:t>risktool</a:t>
            </a:r>
            <a:endParaRPr lang="de-DE" dirty="0" smtClean="0"/>
          </a:p>
          <a:p>
            <a:r>
              <a:rPr lang="de-DE" dirty="0" smtClean="0"/>
              <a:t>Cluster 26: </a:t>
            </a:r>
            <a:r>
              <a:rPr lang="de-DE" dirty="0" err="1" smtClean="0"/>
              <a:t>dropper</a:t>
            </a:r>
            <a:r>
              <a:rPr lang="de-DE" dirty="0" smtClean="0"/>
              <a:t>, </a:t>
            </a:r>
            <a:r>
              <a:rPr lang="de-DE" dirty="0" err="1" smtClean="0"/>
              <a:t>ztorg</a:t>
            </a:r>
            <a:r>
              <a:rPr lang="de-DE" dirty="0" smtClean="0"/>
              <a:t>, </a:t>
            </a:r>
            <a:r>
              <a:rPr lang="de-DE" dirty="0" err="1" smtClean="0"/>
              <a:t>blouns</a:t>
            </a:r>
            <a:endParaRPr lang="de-DE" dirty="0" smtClean="0"/>
          </a:p>
          <a:p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87" y="1751824"/>
            <a:ext cx="5758858" cy="32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4" y="668769"/>
            <a:ext cx="4233793" cy="238121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Motivation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76634685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 smtClean="0"/>
          </a:p>
          <a:p>
            <a:r>
              <a:rPr lang="de-DE" sz="2000" dirty="0"/>
              <a:t>Android </a:t>
            </a:r>
            <a:r>
              <a:rPr lang="de-DE" sz="2000" dirty="0" smtClean="0"/>
              <a:t>im Jahr 2017 ca. 85</a:t>
            </a:r>
            <a:r>
              <a:rPr lang="de-DE" sz="2000" dirty="0"/>
              <a:t>% Marktanteil (IDC</a:t>
            </a:r>
            <a:r>
              <a:rPr lang="de-DE" sz="2000" dirty="0" smtClean="0"/>
              <a:t>)</a:t>
            </a:r>
          </a:p>
          <a:p>
            <a:r>
              <a:rPr lang="de-DE" sz="2000" dirty="0"/>
              <a:t>Android Auto, Android Things (</a:t>
            </a:r>
            <a:r>
              <a:rPr lang="de-DE" sz="2000" dirty="0" err="1"/>
              <a:t>IoT</a:t>
            </a:r>
            <a:r>
              <a:rPr lang="de-DE" sz="2000" dirty="0"/>
              <a:t>), Android TV, </a:t>
            </a:r>
            <a:r>
              <a:rPr lang="de-DE" sz="2000" dirty="0" err="1"/>
              <a:t>Wear</a:t>
            </a:r>
            <a:r>
              <a:rPr lang="de-DE" sz="2000" dirty="0"/>
              <a:t> OS</a:t>
            </a:r>
          </a:p>
          <a:p>
            <a:r>
              <a:rPr lang="de-DE" sz="2000" dirty="0" smtClean="0"/>
              <a:t>Smartphones</a:t>
            </a:r>
            <a:r>
              <a:rPr lang="de-DE" sz="2000" dirty="0"/>
              <a:t>, Tablets, TVs, Auto-Navigation, </a:t>
            </a:r>
            <a:r>
              <a:rPr lang="de-DE" sz="2000" dirty="0" err="1"/>
              <a:t>Wearables</a:t>
            </a:r>
            <a:r>
              <a:rPr lang="de-DE" sz="2000" dirty="0"/>
              <a:t>, </a:t>
            </a:r>
            <a:r>
              <a:rPr lang="de-DE" sz="2000" dirty="0" err="1"/>
              <a:t>IoT</a:t>
            </a:r>
            <a:r>
              <a:rPr lang="de-DE" sz="2000" dirty="0"/>
              <a:t>-Geräte mit </a:t>
            </a:r>
            <a:r>
              <a:rPr lang="de-DE" sz="2000" dirty="0" smtClean="0"/>
              <a:t>Android</a:t>
            </a:r>
          </a:p>
          <a:p>
            <a:r>
              <a:rPr lang="de-DE" sz="2000" dirty="0" smtClean="0"/>
              <a:t>Über ein Drittel der Geräte verwendet Android Nougat (7.0,7.1 – Stand 05/18)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     </a:t>
            </a:r>
            <a:r>
              <a:rPr lang="de-DE" sz="2000" dirty="0" smtClean="0"/>
              <a:t>Attraktive </a:t>
            </a:r>
            <a:r>
              <a:rPr lang="de-DE" sz="2000" dirty="0"/>
              <a:t>Ziele für Malware, die als Apps auf die Geräte gelangen</a:t>
            </a:r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19" y="3049984"/>
            <a:ext cx="1872775" cy="95748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05" y="4260767"/>
            <a:ext cx="2339043" cy="86053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" y="4503940"/>
            <a:ext cx="6725302" cy="1078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30" y="5226108"/>
            <a:ext cx="5119337" cy="1114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47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Fazit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783740598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49699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r>
              <a:rPr lang="de-DE" sz="2000" dirty="0" smtClean="0"/>
              <a:t>Beide hybride Verfahren können als vergleichbar gut angesehen werden </a:t>
            </a:r>
          </a:p>
          <a:p>
            <a:r>
              <a:rPr lang="de-DE" sz="2000" dirty="0" smtClean="0"/>
              <a:t>Die Erkennung von unbekannter Malware liegt bei ca. 90%</a:t>
            </a:r>
          </a:p>
          <a:p>
            <a:r>
              <a:rPr lang="de-DE" sz="2000" dirty="0" smtClean="0"/>
              <a:t>Komponentenbasierte Analyse bevorzugen, da:</a:t>
            </a:r>
          </a:p>
          <a:p>
            <a:pPr lvl="1"/>
            <a:r>
              <a:rPr lang="de-DE" sz="1800" dirty="0" smtClean="0"/>
              <a:t>weniger fehleranfällig und benötigt weniger Aufsicht</a:t>
            </a:r>
          </a:p>
          <a:p>
            <a:pPr lvl="1"/>
            <a:r>
              <a:rPr lang="de-DE" sz="1800" dirty="0" smtClean="0"/>
              <a:t>Ressourceneffizienter </a:t>
            </a:r>
          </a:p>
          <a:p>
            <a:r>
              <a:rPr lang="de-DE" sz="2000" dirty="0" smtClean="0"/>
              <a:t>Statische Analyse erweist sich als vergleichbar präzise, wie die hybriden Ansätze bei der Malwareerkennung </a:t>
            </a:r>
          </a:p>
          <a:p>
            <a:r>
              <a:rPr lang="de-DE" sz="2000" dirty="0" smtClean="0"/>
              <a:t>Dynamische Analyse verbessern, zu wenig Features:</a:t>
            </a:r>
          </a:p>
          <a:p>
            <a:pPr lvl="1"/>
            <a:r>
              <a:rPr lang="de-DE" sz="1800" dirty="0" smtClean="0"/>
              <a:t>Anzahl der erfassten API-Calls erhöhen </a:t>
            </a:r>
            <a:r>
              <a:rPr lang="de-DE" sz="1800" dirty="0" smtClean="0">
                <a:sym typeface="Wingdings" panose="05000000000000000000" pitchFamily="2" charset="2"/>
              </a:rPr>
              <a:t> höhere </a:t>
            </a:r>
            <a:r>
              <a:rPr lang="de-DE" sz="1800" dirty="0" smtClean="0"/>
              <a:t>Feature-Anzahl </a:t>
            </a:r>
          </a:p>
          <a:p>
            <a:pPr lvl="1"/>
            <a:r>
              <a:rPr lang="de-DE" sz="1800" dirty="0" smtClean="0"/>
              <a:t>Zeit-Limit für den interaktiven Ansatz erhöhen </a:t>
            </a:r>
            <a:r>
              <a:rPr lang="de-DE" sz="1800" dirty="0" smtClean="0">
                <a:sym typeface="Wingdings" panose="05000000000000000000" pitchFamily="2" charset="2"/>
              </a:rPr>
              <a:t> höhere </a:t>
            </a:r>
            <a:r>
              <a:rPr lang="de-DE" sz="1800" dirty="0" smtClean="0"/>
              <a:t>Code-</a:t>
            </a:r>
            <a:r>
              <a:rPr lang="de-DE" sz="1800" dirty="0" err="1" smtClean="0"/>
              <a:t>coverage</a:t>
            </a:r>
            <a:r>
              <a:rPr lang="de-DE" sz="1800" dirty="0" smtClean="0"/>
              <a:t> bzw. Präzision</a:t>
            </a:r>
          </a:p>
          <a:p>
            <a:pPr lvl="1"/>
            <a:r>
              <a:rPr lang="de-DE" sz="1800" dirty="0" smtClean="0"/>
              <a:t>Reine </a:t>
            </a:r>
            <a:r>
              <a:rPr lang="de-DE" sz="1800" dirty="0" smtClean="0"/>
              <a:t>Klickfunktionalität mit </a:t>
            </a:r>
            <a:r>
              <a:rPr lang="de-DE" sz="1800" dirty="0" smtClean="0"/>
              <a:t>Wischbewegung und Text-Input </a:t>
            </a:r>
            <a:r>
              <a:rPr lang="de-DE" sz="1800" dirty="0" smtClean="0"/>
              <a:t>erweitern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7156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Fazit – Zukünftige 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467791792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r>
              <a:rPr lang="de-DE" sz="2000" dirty="0" smtClean="0"/>
              <a:t>Beide Prototypen zu produktiver Lösung ausbauen</a:t>
            </a:r>
          </a:p>
          <a:p>
            <a:pPr>
              <a:buFont typeface="Wingdings"/>
              <a:buChar char="à"/>
            </a:pPr>
            <a:r>
              <a:rPr lang="de-DE" sz="2000" dirty="0" smtClean="0"/>
              <a:t>ML Model Nutzung über API/ Web-App </a:t>
            </a:r>
          </a:p>
          <a:p>
            <a:pPr>
              <a:buFont typeface="Wingdings"/>
              <a:buChar char="à"/>
            </a:pPr>
            <a:r>
              <a:rPr lang="de-DE" sz="2000" dirty="0" smtClean="0"/>
              <a:t>Android App, um Malware zu erkennen / Integration in Androlyzer</a:t>
            </a:r>
          </a:p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Ältere Malware verwenden, um herauszufinden wie sich Malware entwickelt hat</a:t>
            </a:r>
          </a:p>
          <a:p>
            <a:r>
              <a:rPr lang="de-DE" sz="2000" dirty="0" smtClean="0"/>
              <a:t>Erkennung von spezifischen Malwaregruppen untersuchen</a:t>
            </a:r>
          </a:p>
          <a:p>
            <a:r>
              <a:rPr lang="de-DE" sz="2000" dirty="0" smtClean="0"/>
              <a:t>Modifikation des </a:t>
            </a:r>
            <a:r>
              <a:rPr lang="de-DE" sz="2000" dirty="0" err="1" smtClean="0"/>
              <a:t>Labelings</a:t>
            </a:r>
            <a:r>
              <a:rPr lang="de-DE" sz="2000" dirty="0" smtClean="0"/>
              <a:t> von &gt; 2 positive Ergebnisse von Virustotal </a:t>
            </a:r>
          </a:p>
          <a:p>
            <a:r>
              <a:rPr lang="de-DE" sz="2000" dirty="0" smtClean="0"/>
              <a:t>Statische Analyse: </a:t>
            </a:r>
            <a:r>
              <a:rPr lang="de-DE" sz="2000" dirty="0" err="1" smtClean="0"/>
              <a:t>media</a:t>
            </a:r>
            <a:r>
              <a:rPr lang="de-DE" sz="2000" dirty="0" smtClean="0"/>
              <a:t> type (MIME) für Assets, Native </a:t>
            </a:r>
            <a:r>
              <a:rPr lang="de-DE" sz="2000" dirty="0" err="1" smtClean="0"/>
              <a:t>code</a:t>
            </a:r>
            <a:endParaRPr lang="de-DE" sz="2000" dirty="0" smtClean="0"/>
          </a:p>
          <a:p>
            <a:r>
              <a:rPr lang="de-DE" sz="2000" dirty="0" smtClean="0"/>
              <a:t>Dynamische Analyse:  </a:t>
            </a:r>
          </a:p>
          <a:p>
            <a:pPr lvl="1"/>
            <a:r>
              <a:rPr lang="de-DE" sz="1800" dirty="0" smtClean="0"/>
              <a:t>Nutzen von Argumenten der API Calls</a:t>
            </a:r>
          </a:p>
          <a:p>
            <a:pPr lvl="1"/>
            <a:r>
              <a:rPr lang="de-DE" sz="1800" dirty="0" smtClean="0"/>
              <a:t>Nutzen des aufgezeichneten Netzwerkverkehrs wie z.B. Source, </a:t>
            </a:r>
            <a:r>
              <a:rPr lang="de-DE" sz="1800" dirty="0" smtClean="0"/>
              <a:t>Target-IPs und </a:t>
            </a:r>
            <a:r>
              <a:rPr lang="de-DE" sz="1800" dirty="0" smtClean="0"/>
              <a:t>Protokolle</a:t>
            </a:r>
          </a:p>
          <a:p>
            <a:endParaRPr lang="de-DE" dirty="0" smtClean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1091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Ende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61687832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2820200"/>
            <a:ext cx="11181648" cy="27624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000" dirty="0" smtClean="0"/>
              <a:t>Danke für die Aufmerksamkeit!</a:t>
            </a:r>
          </a:p>
          <a:p>
            <a:pPr marL="0" indent="0" algn="ctr">
              <a:buNone/>
            </a:pPr>
            <a:r>
              <a:rPr lang="de-DE" sz="4000" dirty="0" smtClean="0"/>
              <a:t>Fragen?</a:t>
            </a:r>
          </a:p>
          <a:p>
            <a:endParaRPr lang="de-DE" dirty="0" smtClean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8814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Quellen</a:t>
            </a:r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9562729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b="1" dirty="0" smtClean="0"/>
              <a:t>Grafiken:</a:t>
            </a:r>
          </a:p>
          <a:p>
            <a:pPr marL="0" indent="0">
              <a:buNone/>
            </a:pPr>
            <a:r>
              <a:rPr lang="de-DE" sz="1050" dirty="0"/>
              <a:t>https://venturebeat.com/2018/05/07/android-things-1-0-arrives-to-help-iot-developers-leverage-google-assistant-and-machine-learning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http://dermudder.net/2017/01/android-auto-9-monate-mit-google-als-beifahrer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https://www.xda-developers.com/google-assistant-wear-os-smart-responses-audible-answers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https://neelbhatt.com/2017/11/21/classification-and-clustering-machine-learning-interview-questions-answers-part-i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https://www.imperva.com/blog/2017/07/clustering-and-dimensionality-reduction-understanding-the-magic-behind-machine-learning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http://www.globalsoftwaresupport.com/random-forest-classifier-bagging-machine-learning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https://howtodoinjava.com/gradle/gradle-tutorial-installation-and-hello-world-example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/>
              <a:t>https://thecuriousdev.org/elasticsearch-elastic-stack-tutorial-part-2/</a:t>
            </a:r>
            <a:endParaRPr lang="de-DE" sz="1050" dirty="0" smtClean="0"/>
          </a:p>
          <a:p>
            <a:pPr marL="0" indent="0">
              <a:buNone/>
            </a:pPr>
            <a:r>
              <a:rPr lang="de-DE" sz="1050" dirty="0"/>
              <a:t>https://fossbytes.com/10-reasons-learn-java-programming-language</a:t>
            </a:r>
            <a:r>
              <a:rPr lang="de-DE" sz="1050" dirty="0" smtClean="0"/>
              <a:t>/</a:t>
            </a:r>
          </a:p>
          <a:p>
            <a:pPr marL="0" indent="0">
              <a:buNone/>
            </a:pPr>
            <a:r>
              <a:rPr lang="de-DE" sz="1050" dirty="0" err="1"/>
              <a:t>Predicitive</a:t>
            </a:r>
            <a:r>
              <a:rPr lang="de-DE" sz="1050" dirty="0"/>
              <a:t> </a:t>
            </a:r>
            <a:r>
              <a:rPr lang="de-DE" sz="1050" dirty="0" err="1"/>
              <a:t>Identification</a:t>
            </a:r>
            <a:r>
              <a:rPr lang="de-DE" sz="1050" dirty="0"/>
              <a:t> </a:t>
            </a:r>
            <a:r>
              <a:rPr lang="de-DE" sz="1050" dirty="0" err="1"/>
              <a:t>of</a:t>
            </a:r>
            <a:r>
              <a:rPr lang="de-DE" sz="1050" dirty="0"/>
              <a:t> Android Malware </a:t>
            </a:r>
            <a:r>
              <a:rPr lang="de-DE" sz="1050" dirty="0" err="1"/>
              <a:t>through</a:t>
            </a:r>
            <a:r>
              <a:rPr lang="de-DE" sz="1050" dirty="0"/>
              <a:t> Hybrid Analysis, Masterarbeit, Johannes </a:t>
            </a:r>
            <a:r>
              <a:rPr lang="de-DE" sz="1050" dirty="0" smtClean="0"/>
              <a:t>Thon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="1" dirty="0" smtClean="0"/>
              <a:t>Inhalt: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100" dirty="0" err="1" smtClean="0"/>
              <a:t>Predicitive</a:t>
            </a:r>
            <a:r>
              <a:rPr lang="de-DE" sz="1100" dirty="0" smtClean="0"/>
              <a:t>  </a:t>
            </a:r>
            <a:r>
              <a:rPr lang="de-DE" sz="1100" dirty="0" err="1" smtClean="0"/>
              <a:t>Identification</a:t>
            </a:r>
            <a:r>
              <a:rPr lang="de-DE" sz="1100" dirty="0" smtClean="0"/>
              <a:t> </a:t>
            </a:r>
            <a:r>
              <a:rPr lang="de-DE" sz="1100" dirty="0" err="1" smtClean="0"/>
              <a:t>of</a:t>
            </a:r>
            <a:r>
              <a:rPr lang="de-DE" sz="1100" dirty="0" smtClean="0"/>
              <a:t> Android Malware </a:t>
            </a:r>
            <a:r>
              <a:rPr lang="de-DE" sz="1100" dirty="0" err="1" smtClean="0"/>
              <a:t>through</a:t>
            </a:r>
            <a:r>
              <a:rPr lang="de-DE" sz="1100" dirty="0" smtClean="0"/>
              <a:t> Hybrid Analysis, Masterarbeit, Johannes Thon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b="1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de-DE" b="1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Evaluation – Top 10 Features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65098690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Component-based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Interactive</a:t>
            </a:r>
          </a:p>
          <a:p>
            <a:endParaRPr lang="de-DE" i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32" y="1966995"/>
            <a:ext cx="7351437" cy="19715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32" y="4291278"/>
            <a:ext cx="7351437" cy="19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Evaluation – Random </a:t>
            </a:r>
            <a:r>
              <a:rPr lang="de-DE" dirty="0" err="1" smtClean="0"/>
              <a:t>Forest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 Beispiel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76197889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de-DE" i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99" y="1899487"/>
            <a:ext cx="10058400" cy="27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Evaluation – Random </a:t>
            </a:r>
            <a:r>
              <a:rPr lang="de-DE" dirty="0" err="1" smtClean="0"/>
              <a:t>Forest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 Beispiel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58555457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de-DE" i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43" y="1867775"/>
            <a:ext cx="10058400" cy="389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Displaytausch von Nexus 5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88" y="1609771"/>
            <a:ext cx="5762929" cy="43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 smtClean="0"/>
              <a:t>Misc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platzhalter 6"/>
          <p:cNvSpPr txBox="1">
            <a:spLocks/>
          </p:cNvSpPr>
          <p:nvPr/>
        </p:nvSpPr>
        <p:spPr>
          <a:xfrm>
            <a:off x="1020120" y="1740601"/>
            <a:ext cx="4764655" cy="148386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/>
              <a:t>X – Feature Matrix </a:t>
            </a:r>
            <a:r>
              <a:rPr lang="en-US" sz="2300" err="1"/>
              <a:t>für</a:t>
            </a:r>
            <a:r>
              <a:rPr lang="en-US" sz="2300"/>
              <a:t> Samples und Features</a:t>
            </a:r>
          </a:p>
          <a:p>
            <a:pPr marL="0" indent="0">
              <a:buNone/>
            </a:pPr>
            <a:r>
              <a:rPr lang="en-US" sz="2300"/>
              <a:t>    (</a:t>
            </a:r>
            <a:r>
              <a:rPr lang="en-US" sz="2300" err="1"/>
              <a:t>n_samples</a:t>
            </a:r>
            <a:r>
              <a:rPr lang="en-US" sz="2300"/>
              <a:t>, </a:t>
            </a:r>
            <a:r>
              <a:rPr lang="en-US" sz="2300" err="1"/>
              <a:t>n_features</a:t>
            </a:r>
            <a:r>
              <a:rPr lang="en-US" sz="2300"/>
              <a:t>)</a:t>
            </a:r>
          </a:p>
          <a:p>
            <a:r>
              <a:rPr lang="en-US" sz="2300"/>
              <a:t>y – Target/Label Array </a:t>
            </a:r>
            <a:r>
              <a:rPr lang="en-US" sz="2300" err="1"/>
              <a:t>für</a:t>
            </a:r>
            <a:r>
              <a:rPr lang="en-US" sz="2300"/>
              <a:t> Labels</a:t>
            </a:r>
          </a:p>
          <a:p>
            <a:pPr marL="0" indent="0">
              <a:buNone/>
            </a:pPr>
            <a:r>
              <a:rPr lang="en-US" sz="2300"/>
              <a:t>     </a:t>
            </a:r>
            <a:r>
              <a:rPr lang="en-US" sz="2300" err="1"/>
              <a:t>eindimensional</a:t>
            </a:r>
            <a:r>
              <a:rPr lang="en-US" sz="2300"/>
              <a:t> (</a:t>
            </a:r>
            <a:r>
              <a:rPr lang="en-US" sz="2300" err="1"/>
              <a:t>n_samples</a:t>
            </a:r>
            <a:r>
              <a:rPr lang="en-US" sz="2300" smtClean="0"/>
              <a:t>)</a:t>
            </a:r>
            <a:endParaRPr lang="en-US" sz="1400"/>
          </a:p>
          <a:p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10396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Top 5 Target SDKs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" y="2063611"/>
            <a:ext cx="5773412" cy="32494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4" y="2063611"/>
            <a:ext cx="5779509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664136" y="3465122"/>
            <a:ext cx="6949440" cy="17710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77659427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 smtClean="0"/>
          </a:p>
          <a:p>
            <a:r>
              <a:rPr lang="de-DE" sz="2000" dirty="0" smtClean="0"/>
              <a:t>Wissenschaftliche Arbeiten verwenden </a:t>
            </a:r>
            <a:r>
              <a:rPr lang="de-DE" sz="2000" b="1" dirty="0" smtClean="0"/>
              <a:t>statische</a:t>
            </a:r>
            <a:r>
              <a:rPr lang="de-DE" sz="2000" dirty="0" smtClean="0"/>
              <a:t> oder </a:t>
            </a:r>
            <a:r>
              <a:rPr lang="de-DE" sz="2000" b="1" dirty="0" smtClean="0"/>
              <a:t>dynamische, auch hybride</a:t>
            </a:r>
            <a:r>
              <a:rPr lang="de-DE" sz="2000" dirty="0" smtClean="0"/>
              <a:t> App-Analyse </a:t>
            </a:r>
          </a:p>
          <a:p>
            <a:r>
              <a:rPr lang="de-DE" sz="2000" dirty="0" smtClean="0"/>
              <a:t>Nutzung der erfassten Daten mit Machine Learning, um unbekannte Malware zu erkennen</a:t>
            </a:r>
          </a:p>
          <a:p>
            <a:r>
              <a:rPr lang="de-DE" sz="2000" b="1" u="sng" dirty="0" smtClean="0">
                <a:solidFill>
                  <a:schemeClr val="tx1"/>
                </a:solidFill>
              </a:rPr>
              <a:t>Beobachtung</a:t>
            </a:r>
            <a:r>
              <a:rPr lang="de-DE" sz="2000" b="1" dirty="0" smtClean="0">
                <a:solidFill>
                  <a:schemeClr val="tx1"/>
                </a:solidFill>
              </a:rPr>
              <a:t>: </a:t>
            </a:r>
            <a:r>
              <a:rPr lang="de-DE" sz="2000" dirty="0" smtClean="0">
                <a:solidFill>
                  <a:schemeClr val="tx1"/>
                </a:solidFill>
              </a:rPr>
              <a:t>Mehrere aktuelle Publikationen nutzen veraltete Android-Malware</a:t>
            </a:r>
            <a:endParaRPr lang="de-DE" sz="2000" dirty="0" smtClean="0"/>
          </a:p>
          <a:p>
            <a:pPr marL="457200" lvl="1" indent="0">
              <a:buNone/>
            </a:pPr>
            <a:endParaRPr lang="de-DE" sz="1800" dirty="0" smtClean="0"/>
          </a:p>
          <a:p>
            <a:r>
              <a:rPr lang="de-DE" sz="2000" b="1" dirty="0" smtClean="0"/>
              <a:t>Android Malware Genome Project: </a:t>
            </a:r>
          </a:p>
          <a:p>
            <a:pPr lvl="1"/>
            <a:r>
              <a:rPr lang="de-DE" sz="1800" dirty="0" smtClean="0"/>
              <a:t>1200 Apps, August 2010 – Oktober 2011, Projekt einstellt</a:t>
            </a:r>
          </a:p>
          <a:p>
            <a:r>
              <a:rPr lang="de-DE" sz="2000" b="1" dirty="0" err="1" smtClean="0"/>
              <a:t>Drebin</a:t>
            </a:r>
            <a:r>
              <a:rPr lang="de-DE" sz="2000" b="1" dirty="0" smtClean="0"/>
              <a:t> Dataset: </a:t>
            </a:r>
          </a:p>
          <a:p>
            <a:pPr lvl="1"/>
            <a:r>
              <a:rPr lang="de-DE" sz="1800" dirty="0" smtClean="0"/>
              <a:t>5,560 Apps, August 2010 – Oktober 2012</a:t>
            </a:r>
            <a:endParaRPr lang="de-DE" sz="1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47" y="4457614"/>
            <a:ext cx="8408586" cy="141744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999" y="2950612"/>
            <a:ext cx="1738029" cy="18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Informationen zu Bytecode </a:t>
            </a:r>
            <a:r>
              <a:rPr lang="de-DE"/>
              <a:t>und </a:t>
            </a:r>
            <a:r>
              <a:rPr lang="de-DE" smtClean="0"/>
              <a:t>Virustotal Reports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3" y="1951227"/>
            <a:ext cx="5767316" cy="325554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42" y="1951227"/>
            <a:ext cx="5767316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Top 5 </a:t>
            </a:r>
            <a:r>
              <a:rPr lang="de-DE" err="1" smtClean="0"/>
              <a:t>Permissions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1" y="1801227"/>
            <a:ext cx="5773412" cy="32555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04" y="1801227"/>
            <a:ext cx="5773412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Android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7" y="1270574"/>
            <a:ext cx="4076191" cy="443809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77" y="1871614"/>
            <a:ext cx="6489158" cy="32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Android APK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42" y="2227188"/>
            <a:ext cx="5884424" cy="24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03" y="780044"/>
            <a:ext cx="7825857" cy="5675134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Virustotal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637407" y="341616"/>
            <a:ext cx="7942149" cy="196531"/>
          </a:xfrm>
        </p:spPr>
        <p:txBody>
          <a:bodyPr>
            <a:normAutofit fontScale="32500" lnSpcReduction="20000"/>
          </a:bodyPr>
          <a:lstStyle/>
          <a:p>
            <a:r>
              <a:rPr lang="de-DE" smtClean="0"/>
              <a:t>BACKUP FOLIEN</a:t>
            </a:r>
            <a:endParaRPr lang="de-DE"/>
          </a:p>
          <a:p>
            <a:endParaRPr lang="de-DE"/>
          </a:p>
        </p:txBody>
      </p:sp>
      <p:sp>
        <p:nvSpPr>
          <p:cNvPr id="8" name="Textplatzhalter 6"/>
          <p:cNvSpPr txBox="1">
            <a:spLocks/>
          </p:cNvSpPr>
          <p:nvPr/>
        </p:nvSpPr>
        <p:spPr>
          <a:xfrm>
            <a:off x="638175" y="127057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mtClean="0"/>
          </a:p>
          <a:p>
            <a:endParaRPr lang="de-DE" i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37199" y="557999"/>
            <a:ext cx="8776307" cy="881999"/>
          </a:xfrm>
        </p:spPr>
        <p:txBody>
          <a:bodyPr>
            <a:normAutofit/>
          </a:bodyPr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– </a:t>
            </a:r>
            <a:r>
              <a:rPr lang="de-DE" err="1" smtClean="0"/>
              <a:t>Unsupervised</a:t>
            </a:r>
            <a:r>
              <a:rPr lang="de-DE" smtClean="0"/>
              <a:t> Learning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86080516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Unsupervised ML – Clustering using k-means</a:t>
            </a:r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de-DE" i="1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44" y="2007899"/>
            <a:ext cx="5994946" cy="41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Motivation - Probleme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952482134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b="1" dirty="0" smtClean="0"/>
          </a:p>
          <a:p>
            <a:r>
              <a:rPr lang="de-DE" sz="2000" b="1" dirty="0" smtClean="0"/>
              <a:t>Weiterentwicklung von Android: </a:t>
            </a:r>
            <a:r>
              <a:rPr lang="de-DE" sz="2000" dirty="0" smtClean="0"/>
              <a:t>Neue Features, </a:t>
            </a:r>
            <a:r>
              <a:rPr lang="de-DE" sz="2000" dirty="0" err="1" smtClean="0"/>
              <a:t>Bugfixes</a:t>
            </a:r>
            <a:r>
              <a:rPr lang="de-DE" sz="2000" dirty="0" smtClean="0"/>
              <a:t> für </a:t>
            </a:r>
            <a:r>
              <a:rPr lang="de-DE" sz="2000" dirty="0" err="1" smtClean="0"/>
              <a:t>Vulnerabilities</a:t>
            </a:r>
            <a:r>
              <a:rPr lang="de-DE" sz="2000" dirty="0" smtClean="0"/>
              <a:t>, neue </a:t>
            </a:r>
            <a:r>
              <a:rPr lang="de-DE" sz="2000" dirty="0" err="1" smtClean="0"/>
              <a:t>Vulnerabilities</a:t>
            </a:r>
            <a:endParaRPr lang="de-DE" sz="2000" dirty="0" smtClean="0"/>
          </a:p>
          <a:p>
            <a:r>
              <a:rPr lang="de-DE" sz="2000" b="1" dirty="0" smtClean="0"/>
              <a:t>Malware passt sich an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Training ML mit veralteten Malwaredaten </a:t>
            </a: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       Reflektiert nicht aktuelle Situation</a:t>
            </a: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       Neuartige Malware mit spezifischen Eigenarten werden nicht trainiert</a:t>
            </a: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       Verfälschung der Präzision</a:t>
            </a: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sz="2000" dirty="0" smtClean="0">
                <a:solidFill>
                  <a:schemeClr val="tx1"/>
                </a:solidFill>
              </a:rPr>
              <a:t>Nachteil der dynamischen Analyse: </a:t>
            </a:r>
            <a:r>
              <a:rPr lang="de-DE" sz="2000" dirty="0" err="1" smtClean="0">
                <a:solidFill>
                  <a:schemeClr val="tx1"/>
                </a:solidFill>
              </a:rPr>
              <a:t>code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</a:rPr>
              <a:t>coverage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 es werden </a:t>
            </a:r>
            <a:r>
              <a:rPr lang="de-DE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click</a:t>
            </a:r>
            <a:r>
              <a:rPr lang="de-DE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tools</a:t>
            </a:r>
            <a:r>
              <a:rPr lang="de-DE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genutzt, die viel Ressourcen benötigen.</a:t>
            </a:r>
            <a:endParaRPr lang="de-DE" sz="2000" dirty="0" smtClean="0">
              <a:solidFill>
                <a:schemeClr val="tx1"/>
              </a:solidFill>
            </a:endParaRPr>
          </a:p>
          <a:p>
            <a:endParaRPr lang="de-DE" dirty="0" smtClean="0"/>
          </a:p>
          <a:p>
            <a:pPr marL="0" indent="0">
              <a:buNone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71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228318394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28550" y="1671479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900" dirty="0" smtClean="0"/>
              <a:t>Erkennen von Mustern in Daten, Lerntransfer</a:t>
            </a:r>
          </a:p>
          <a:p>
            <a:r>
              <a:rPr lang="de-DE" sz="1900" dirty="0" smtClean="0"/>
              <a:t>Nicht jede Aufgabe kann effektiv durch einen Algorithmus gelöst werden</a:t>
            </a:r>
          </a:p>
          <a:p>
            <a:pPr marL="0" indent="0">
              <a:buNone/>
            </a:pPr>
            <a:r>
              <a:rPr lang="de-DE" sz="1900" dirty="0" smtClean="0"/>
              <a:t>    Z.B. Vorhersage von Kundenverhalten </a:t>
            </a:r>
            <a:r>
              <a:rPr lang="de-DE" sz="1900" dirty="0" smtClean="0">
                <a:sym typeface="Wingdings" panose="05000000000000000000" pitchFamily="2" charset="2"/>
              </a:rPr>
              <a:t> Daten erfassen</a:t>
            </a:r>
            <a:endParaRPr lang="de-DE" sz="1900" dirty="0" smtClean="0"/>
          </a:p>
          <a:p>
            <a:pPr marL="0" indent="0">
              <a:buNone/>
            </a:pPr>
            <a:endParaRPr lang="de-DE" sz="2200" b="1" u="sng" dirty="0" smtClean="0"/>
          </a:p>
          <a:p>
            <a:pPr marL="0" indent="0">
              <a:buNone/>
            </a:pPr>
            <a:r>
              <a:rPr lang="de-DE" sz="1900" b="1" u="sng" dirty="0" smtClean="0"/>
              <a:t>Kategorisierung:</a:t>
            </a:r>
          </a:p>
          <a:p>
            <a:r>
              <a:rPr lang="de-DE" sz="1900" b="1" dirty="0" smtClean="0"/>
              <a:t>Supervised Learning: </a:t>
            </a:r>
            <a:r>
              <a:rPr lang="de-DE" sz="1900" dirty="0" smtClean="0"/>
              <a:t>Klassifikation, Regression</a:t>
            </a:r>
          </a:p>
          <a:p>
            <a:r>
              <a:rPr lang="de-DE" sz="1900" b="1" dirty="0" err="1" smtClean="0"/>
              <a:t>Unsupervised</a:t>
            </a:r>
            <a:r>
              <a:rPr lang="de-DE" sz="1900" b="1" dirty="0" smtClean="0"/>
              <a:t> Learning: </a:t>
            </a:r>
            <a:r>
              <a:rPr lang="de-DE" sz="1900" dirty="0" smtClean="0"/>
              <a:t>Clustering, Dimensionsreduktion</a:t>
            </a:r>
            <a:endParaRPr lang="de-DE" dirty="0" smtClean="0"/>
          </a:p>
          <a:p>
            <a:endParaRPr lang="de-DE" dirty="0" smtClean="0"/>
          </a:p>
          <a:p>
            <a:endParaRPr lang="de-DE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40" y="2143692"/>
            <a:ext cx="1624094" cy="152123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35" y="2235594"/>
            <a:ext cx="2119818" cy="13566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2" y="4158696"/>
            <a:ext cx="1789534" cy="135405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8274176" y="1847012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Classification</a:t>
            </a:r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10110996" y="2153317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Regression</a:t>
            </a: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564395" y="3866075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5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- Beispiel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370913911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28550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smtClean="0"/>
              <a:t>Binäre Klassifizierung:</a:t>
            </a:r>
          </a:p>
          <a:p>
            <a:r>
              <a:rPr lang="de-DE" dirty="0" smtClean="0"/>
              <a:t>2 Klassen</a:t>
            </a:r>
            <a:r>
              <a:rPr lang="de-DE" i="1" dirty="0" smtClean="0"/>
              <a:t>: Familienauto </a:t>
            </a:r>
            <a:r>
              <a:rPr lang="de-DE" dirty="0" smtClean="0"/>
              <a:t>und </a:t>
            </a:r>
            <a:r>
              <a:rPr lang="de-DE" i="1" dirty="0" smtClean="0"/>
              <a:t>kein Familienauto</a:t>
            </a:r>
          </a:p>
          <a:p>
            <a:r>
              <a:rPr lang="de-DE" dirty="0" smtClean="0"/>
              <a:t>2 Features</a:t>
            </a:r>
            <a:r>
              <a:rPr lang="de-DE" i="1" dirty="0" smtClean="0"/>
              <a:t>: Engine Power</a:t>
            </a:r>
            <a:r>
              <a:rPr lang="de-DE" dirty="0" smtClean="0"/>
              <a:t>, </a:t>
            </a:r>
            <a:r>
              <a:rPr lang="de-DE" i="1" dirty="0" smtClean="0"/>
              <a:t>Price</a:t>
            </a:r>
            <a:r>
              <a:rPr lang="de-DE" dirty="0" smtClean="0"/>
              <a:t>		C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  </a:t>
            </a:r>
          </a:p>
          <a:p>
            <a:endParaRPr lang="de-DE" i="1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6" y="2857841"/>
            <a:ext cx="3258414" cy="29595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0" y="2640075"/>
            <a:ext cx="3466499" cy="31965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53" y="2309700"/>
            <a:ext cx="4179871" cy="37094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20" y="2905288"/>
            <a:ext cx="4587092" cy="265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– Feature </a:t>
            </a:r>
            <a:r>
              <a:rPr lang="de-DE" err="1" smtClean="0"/>
              <a:t>engineering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2592390353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28550" y="1520824"/>
            <a:ext cx="11181648" cy="48355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>Transformieren von Informationen in Attribute oder Features</a:t>
            </a:r>
          </a:p>
          <a:p>
            <a:pPr marL="342900" indent="-342900">
              <a:buFont typeface="+mj-lt"/>
              <a:buAutoNum type="arabicPeriod"/>
            </a:pPr>
            <a:r>
              <a:rPr lang="de-DE" u="sng" dirty="0" smtClean="0"/>
              <a:t>Kontinuierliche Features:</a:t>
            </a:r>
          </a:p>
          <a:p>
            <a:pPr lvl="1"/>
            <a:r>
              <a:rPr lang="de-DE" dirty="0" smtClean="0"/>
              <a:t>Zahlenwerte, die theoretisch beliebig groß werden können</a:t>
            </a:r>
          </a:p>
          <a:p>
            <a:pPr lvl="1"/>
            <a:r>
              <a:rPr lang="de-DE" dirty="0" smtClean="0"/>
              <a:t>Engine Power oder Price im vorigen Beispiel</a:t>
            </a:r>
          </a:p>
          <a:p>
            <a:pPr marL="342900" indent="-342900">
              <a:buFont typeface="+mj-lt"/>
              <a:buAutoNum type="arabicPeriod"/>
            </a:pPr>
            <a:r>
              <a:rPr lang="de-DE" u="sng" dirty="0" smtClean="0"/>
              <a:t>Kategorische Features:</a:t>
            </a:r>
          </a:p>
          <a:p>
            <a:pPr lvl="1"/>
            <a:r>
              <a:rPr lang="de-DE" u="sng" dirty="0" smtClean="0"/>
              <a:t>Transmission type: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r>
              <a:rPr lang="de-DE" dirty="0" smtClean="0"/>
              <a:t>, classic </a:t>
            </a:r>
            <a:r>
              <a:rPr lang="de-DE" dirty="0" err="1" smtClean="0"/>
              <a:t>automatic</a:t>
            </a:r>
            <a:r>
              <a:rPr lang="de-DE" dirty="0" smtClean="0"/>
              <a:t> und dual </a:t>
            </a:r>
            <a:r>
              <a:rPr lang="de-DE" dirty="0" err="1" smtClean="0"/>
              <a:t>clutch</a:t>
            </a:r>
            <a:r>
              <a:rPr lang="de-DE" dirty="0" smtClean="0"/>
              <a:t> </a:t>
            </a:r>
            <a:r>
              <a:rPr lang="de-DE" dirty="0" err="1" smtClean="0"/>
              <a:t>automatic</a:t>
            </a:r>
            <a:endParaRPr lang="de-DE" dirty="0" smtClean="0"/>
          </a:p>
          <a:p>
            <a:pPr lvl="1"/>
            <a:r>
              <a:rPr lang="de-DE" i="1" dirty="0" err="1" smtClean="0"/>
              <a:t>One</a:t>
            </a:r>
            <a:r>
              <a:rPr lang="de-DE" i="1" dirty="0" smtClean="0"/>
              <a:t>-hot-</a:t>
            </a:r>
            <a:r>
              <a:rPr lang="de-DE" i="1" dirty="0" err="1" smtClean="0"/>
              <a:t>encoding</a:t>
            </a:r>
            <a:endParaRPr lang="de-DE" i="1" dirty="0" smtClean="0"/>
          </a:p>
          <a:p>
            <a:pPr lvl="1"/>
            <a:r>
              <a:rPr lang="de-DE" dirty="0" err="1" smtClean="0"/>
              <a:t>transmission_manual</a:t>
            </a:r>
            <a:r>
              <a:rPr lang="de-DE" dirty="0" smtClean="0"/>
              <a:t>, </a:t>
            </a:r>
            <a:r>
              <a:rPr lang="de-DE" dirty="0" err="1" smtClean="0"/>
              <a:t>transmission_classic_automatic</a:t>
            </a:r>
            <a:r>
              <a:rPr lang="de-DE" dirty="0" smtClean="0"/>
              <a:t> </a:t>
            </a:r>
          </a:p>
          <a:p>
            <a:pPr marL="457200" lvl="1" indent="0">
              <a:buNone/>
            </a:pPr>
            <a:r>
              <a:rPr lang="de-DE" dirty="0" smtClean="0"/>
              <a:t>     und </a:t>
            </a:r>
            <a:r>
              <a:rPr lang="de-DE" dirty="0" err="1" smtClean="0"/>
              <a:t>transmission_dualclutch_automatic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 3 Features wobei eins den Wert 1 und </a:t>
            </a:r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               die Anderen den Wert 0 zugewiesen bekommen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u="sng" dirty="0" smtClean="0"/>
              <a:t>Text:</a:t>
            </a:r>
          </a:p>
          <a:p>
            <a:pPr lvl="1"/>
            <a:r>
              <a:rPr lang="de-DE" i="1" dirty="0" smtClean="0"/>
              <a:t>Bag-</a:t>
            </a:r>
            <a:r>
              <a:rPr lang="de-DE" i="1" dirty="0" err="1" smtClean="0"/>
              <a:t>of</a:t>
            </a:r>
            <a:r>
              <a:rPr lang="de-DE" i="1" dirty="0" smtClean="0"/>
              <a:t>-Words</a:t>
            </a:r>
            <a:r>
              <a:rPr lang="de-DE" dirty="0" smtClean="0"/>
              <a:t>	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smtClean="0"/>
              <a:t>  </a:t>
            </a:r>
          </a:p>
          <a:p>
            <a:endParaRPr lang="de-DE" i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16" y="3587791"/>
            <a:ext cx="4745177" cy="27167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4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Machine Learning – Random </a:t>
            </a:r>
            <a:r>
              <a:rPr lang="de-DE" err="1" smtClean="0"/>
              <a:t>Forests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94800312"/>
              </p:ext>
            </p:extLst>
          </p:nvPr>
        </p:nvGraphicFramePr>
        <p:xfrm>
          <a:off x="638174" y="166285"/>
          <a:ext cx="11075772" cy="3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platzhalter 6"/>
          <p:cNvSpPr txBox="1">
            <a:spLocks/>
          </p:cNvSpPr>
          <p:nvPr/>
        </p:nvSpPr>
        <p:spPr>
          <a:xfrm>
            <a:off x="638175" y="1520824"/>
            <a:ext cx="11181648" cy="48355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7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 smtClean="0"/>
              <a:t>Decision</a:t>
            </a:r>
            <a:r>
              <a:rPr lang="de-DE" b="1" dirty="0" smtClean="0"/>
              <a:t> </a:t>
            </a:r>
            <a:r>
              <a:rPr lang="de-DE" b="1" dirty="0" err="1" smtClean="0"/>
              <a:t>Tree</a:t>
            </a:r>
            <a:r>
              <a:rPr lang="de-DE" b="1" dirty="0" smtClean="0"/>
              <a:t>:</a:t>
            </a:r>
          </a:p>
          <a:p>
            <a:r>
              <a:rPr lang="de-DE" dirty="0" smtClean="0"/>
              <a:t>Weit verbreitet, Klassifikation &amp; Regression</a:t>
            </a:r>
          </a:p>
          <a:p>
            <a:r>
              <a:rPr lang="de-DE" dirty="0" smtClean="0"/>
              <a:t>Vorteile:</a:t>
            </a:r>
          </a:p>
          <a:p>
            <a:pPr lvl="1"/>
            <a:r>
              <a:rPr lang="de-DE" dirty="0" smtClean="0"/>
              <a:t>Einfach, visualisierbar</a:t>
            </a:r>
          </a:p>
          <a:p>
            <a:pPr lvl="1"/>
            <a:r>
              <a:rPr lang="de-DE" dirty="0" smtClean="0"/>
              <a:t>Wenig Datenvorbereitung</a:t>
            </a:r>
          </a:p>
          <a:p>
            <a:pPr lvl="1"/>
            <a:r>
              <a:rPr lang="de-DE" dirty="0" smtClean="0"/>
              <a:t>Einsatzfähig auf kleineren Datenmengen</a:t>
            </a:r>
          </a:p>
          <a:p>
            <a:r>
              <a:rPr lang="de-DE" dirty="0" smtClean="0"/>
              <a:t>Nachteile: </a:t>
            </a:r>
          </a:p>
          <a:p>
            <a:pPr lvl="1"/>
            <a:r>
              <a:rPr lang="de-DE" dirty="0" err="1" smtClean="0"/>
              <a:t>Overfitting</a:t>
            </a:r>
            <a:endParaRPr lang="de-DE" dirty="0" smtClean="0"/>
          </a:p>
          <a:p>
            <a:pPr lvl="1"/>
            <a:r>
              <a:rPr lang="de-DE" dirty="0" smtClean="0"/>
              <a:t>Instabil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Ensemble Methode </a:t>
            </a:r>
            <a:r>
              <a:rPr lang="de-DE" b="1" dirty="0" smtClean="0"/>
              <a:t>Random </a:t>
            </a:r>
            <a:r>
              <a:rPr lang="de-DE" b="1" dirty="0" err="1"/>
              <a:t>F</a:t>
            </a:r>
            <a:r>
              <a:rPr lang="de-DE" b="1" dirty="0" err="1" smtClean="0"/>
              <a:t>orest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bagging</a:t>
            </a:r>
            <a:r>
              <a:rPr lang="de-DE" dirty="0" smtClean="0"/>
              <a:t> (bootstrapping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replacement</a:t>
            </a:r>
            <a:r>
              <a:rPr lang="de-DE" dirty="0" smtClean="0"/>
              <a:t>) </a:t>
            </a:r>
          </a:p>
          <a:p>
            <a:r>
              <a:rPr lang="de-DE" dirty="0" smtClean="0"/>
              <a:t>Mehrere Bäume deren Entscheidungen </a:t>
            </a:r>
          </a:p>
          <a:p>
            <a:pPr marL="0" indent="0">
              <a:buNone/>
            </a:pPr>
            <a:r>
              <a:rPr lang="de-DE" dirty="0" smtClean="0"/>
              <a:t>    zusammengefasst werden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50" y="1232075"/>
            <a:ext cx="4487567" cy="25205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27" y="3725604"/>
            <a:ext cx="4686379" cy="26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teidigung">
  <a:themeElements>
    <a:clrScheme name="DAI Farben V4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A6A6A6"/>
      </a:accent1>
      <a:accent2>
        <a:srgbClr val="7E7E7E"/>
      </a:accent2>
      <a:accent3>
        <a:srgbClr val="0CCEE8"/>
      </a:accent3>
      <a:accent4>
        <a:srgbClr val="404040"/>
      </a:accent4>
      <a:accent5>
        <a:srgbClr val="FF6F00"/>
      </a:accent5>
      <a:accent6>
        <a:srgbClr val="008192"/>
      </a:accent6>
      <a:hlink>
        <a:srgbClr val="004051"/>
      </a:hlink>
      <a:folHlink>
        <a:srgbClr val="969696"/>
      </a:folHlink>
    </a:clrScheme>
    <a:fontScheme name="DAI_Präsaentat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1" id="{4AC0E3CB-6DAA-45C6-992D-03639D57DC9E}" vid="{8FD66AB6-883D-4B77-B9C4-B8FC43768B63}"/>
    </a:ext>
  </a:extLst>
</a:theme>
</file>

<file path=ppt/theme/theme2.xml><?xml version="1.0" encoding="utf-8"?>
<a:theme xmlns:a="http://schemas.openxmlformats.org/drawingml/2006/main" name="Design_Content">
  <a:themeElements>
    <a:clrScheme name="DAI Farben V4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A6A6A6"/>
      </a:accent1>
      <a:accent2>
        <a:srgbClr val="7E7E7E"/>
      </a:accent2>
      <a:accent3>
        <a:srgbClr val="0CCEE8"/>
      </a:accent3>
      <a:accent4>
        <a:srgbClr val="404040"/>
      </a:accent4>
      <a:accent5>
        <a:srgbClr val="FF6F00"/>
      </a:accent5>
      <a:accent6>
        <a:srgbClr val="008192"/>
      </a:accent6>
      <a:hlink>
        <a:srgbClr val="004051"/>
      </a:hlink>
      <a:folHlink>
        <a:srgbClr val="969696"/>
      </a:folHlink>
    </a:clrScheme>
    <a:fontScheme name="DAI_Präsaentat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1" id="{4AC0E3CB-6DAA-45C6-992D-03639D57DC9E}" vid="{4F6B7E3C-A304-4051-8FB3-103B8297719C}"/>
    </a:ext>
  </a:extLst>
</a:theme>
</file>

<file path=ppt/theme/theme3.xml><?xml version="1.0" encoding="utf-8"?>
<a:theme xmlns:a="http://schemas.openxmlformats.org/drawingml/2006/main" name="Design_Blank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1" id="{4AC0E3CB-6DAA-45C6-992D-03639D57DC9E}" vid="{4E98F794-9538-4639-ABA2-052AA4FFB8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verteidigung</Template>
  <TotalTime>0</TotalTime>
  <Words>1570</Words>
  <Application>Microsoft Office PowerPoint</Application>
  <PresentationFormat>Benutzerdefiniert</PresentationFormat>
  <Paragraphs>674</Paragraphs>
  <Slides>45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45</vt:i4>
      </vt:variant>
    </vt:vector>
  </HeadingPairs>
  <TitlesOfParts>
    <vt:vector size="48" baseType="lpstr">
      <vt:lpstr>verteidigung</vt:lpstr>
      <vt:lpstr>Design_Content</vt:lpstr>
      <vt:lpstr>Design_Blanko</vt:lpstr>
      <vt:lpstr>Predictive Identification of Android Malware through Hybrid Analysis</vt:lpstr>
      <vt:lpstr>Gliederung</vt:lpstr>
      <vt:lpstr> Motivation</vt:lpstr>
      <vt:lpstr> Motivation</vt:lpstr>
      <vt:lpstr> Motivation - Probleme</vt:lpstr>
      <vt:lpstr> Machine Learning</vt:lpstr>
      <vt:lpstr> Machine Learning - Beispiel</vt:lpstr>
      <vt:lpstr> Machine Learning – Feature engineering</vt:lpstr>
      <vt:lpstr> Machine Learning – Random Forests</vt:lpstr>
      <vt:lpstr> Machine Learning – Evaluation von Supervised Learning</vt:lpstr>
      <vt:lpstr> Machine Learning – Evaluation von Supervised Learning</vt:lpstr>
      <vt:lpstr> Überblick</vt:lpstr>
      <vt:lpstr> Überblick</vt:lpstr>
      <vt:lpstr> Überblick über erfasste Daten</vt:lpstr>
      <vt:lpstr> Überblick über Hybride Analyse</vt:lpstr>
      <vt:lpstr> Statische Analyse – Was wird erfasst?</vt:lpstr>
      <vt:lpstr> Statische Analyse</vt:lpstr>
      <vt:lpstr> Dynamische Analyse</vt:lpstr>
      <vt:lpstr> Dynamische Analyse</vt:lpstr>
      <vt:lpstr> Dynamische Analyse – Ablauf</vt:lpstr>
      <vt:lpstr> Dynamische Analyse – komponenten-basiert</vt:lpstr>
      <vt:lpstr> Dynamische Analyse – interaktiv</vt:lpstr>
      <vt:lpstr> Analyse-Setup</vt:lpstr>
      <vt:lpstr> Analyseergebnisse</vt:lpstr>
      <vt:lpstr> Analyseergebnisse</vt:lpstr>
      <vt:lpstr> Machine Learning Überblick</vt:lpstr>
      <vt:lpstr> Evaluation - Supervised Machine Learning</vt:lpstr>
      <vt:lpstr> Evaluation - Supervised Machine Learning</vt:lpstr>
      <vt:lpstr> Evaluation – Clustering</vt:lpstr>
      <vt:lpstr> Fazit</vt:lpstr>
      <vt:lpstr> Fazit – Zukünftige Arbeiten</vt:lpstr>
      <vt:lpstr> Ende</vt:lpstr>
      <vt:lpstr>Quellen</vt:lpstr>
      <vt:lpstr> Evaluation – Top 10 Features</vt:lpstr>
      <vt:lpstr> Evaluation – Random Forest Tree Beispiel</vt:lpstr>
      <vt:lpstr> Evaluation – Random Forest Tree Beispiel</vt:lpstr>
      <vt:lpstr>Displaytausch von Nexus 5</vt:lpstr>
      <vt:lpstr>Misc</vt:lpstr>
      <vt:lpstr>Top 5 Target SDKs</vt:lpstr>
      <vt:lpstr>Informationen zu Bytecode und Virustotal Reports</vt:lpstr>
      <vt:lpstr>Top 5 Permissions</vt:lpstr>
      <vt:lpstr>Android</vt:lpstr>
      <vt:lpstr>Android APK</vt:lpstr>
      <vt:lpstr>Virustotal</vt:lpstr>
      <vt:lpstr> Machine Learning – Unsupervised Learning</vt:lpstr>
    </vt:vector>
  </TitlesOfParts>
  <Company>DAI-Labor, TU Berlin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elit.</dc:title>
  <dc:creator>Johannes Thon</dc:creator>
  <cp:lastModifiedBy>Johannes Thon</cp:lastModifiedBy>
  <cp:revision>462</cp:revision>
  <dcterms:created xsi:type="dcterms:W3CDTF">2018-06-07T13:08:40Z</dcterms:created>
  <dcterms:modified xsi:type="dcterms:W3CDTF">2018-06-14T21:16:18Z</dcterms:modified>
</cp:coreProperties>
</file>